
<file path=[Content_Types].xml><?xml version="1.0" encoding="utf-8"?>
<Types xmlns="http://schemas.openxmlformats.org/package/2006/content-types">
  <Default Extension="gif" ContentType="image/gif"/>
  <Default Extension="jpeg" ContentType="image/jpeg"/>
  <Default Extension="org&amp;utm_campaign=index&amp;utm_content=original"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9"/>
  </p:notesMasterIdLst>
  <p:sldIdLst>
    <p:sldId id="327" r:id="rId2"/>
    <p:sldId id="256" r:id="rId3"/>
    <p:sldId id="369" r:id="rId4"/>
    <p:sldId id="348" r:id="rId5"/>
    <p:sldId id="349" r:id="rId6"/>
    <p:sldId id="300" r:id="rId7"/>
    <p:sldId id="328" r:id="rId8"/>
    <p:sldId id="329" r:id="rId9"/>
    <p:sldId id="330" r:id="rId10"/>
    <p:sldId id="353" r:id="rId11"/>
    <p:sldId id="361" r:id="rId12"/>
    <p:sldId id="363" r:id="rId13"/>
    <p:sldId id="331" r:id="rId14"/>
    <p:sldId id="332" r:id="rId15"/>
    <p:sldId id="350" r:id="rId16"/>
    <p:sldId id="352" r:id="rId17"/>
    <p:sldId id="333" r:id="rId18"/>
    <p:sldId id="364" r:id="rId19"/>
    <p:sldId id="365" r:id="rId20"/>
    <p:sldId id="337" r:id="rId21"/>
    <p:sldId id="354" r:id="rId22"/>
    <p:sldId id="336" r:id="rId23"/>
    <p:sldId id="346" r:id="rId24"/>
    <p:sldId id="347" r:id="rId25"/>
    <p:sldId id="356" r:id="rId26"/>
    <p:sldId id="367" r:id="rId27"/>
    <p:sldId id="358" r:id="rId28"/>
    <p:sldId id="368" r:id="rId29"/>
    <p:sldId id="312" r:id="rId30"/>
    <p:sldId id="340" r:id="rId31"/>
    <p:sldId id="338" r:id="rId32"/>
    <p:sldId id="341" r:id="rId33"/>
    <p:sldId id="357" r:id="rId34"/>
    <p:sldId id="342" r:id="rId35"/>
    <p:sldId id="345" r:id="rId36"/>
    <p:sldId id="343" r:id="rId37"/>
    <p:sldId id="344"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803F70-21A8-9C43-9754-47D7F941511C}" v="1916" dt="2026-08-11T20:35:39.7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2626"/>
    <p:restoredTop sz="89004"/>
  </p:normalViewPr>
  <p:slideViewPr>
    <p:cSldViewPr snapToGrid="0">
      <p:cViewPr varScale="1">
        <p:scale>
          <a:sx n="88" d="100"/>
          <a:sy n="88" d="100"/>
        </p:scale>
        <p:origin x="176"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White" userId="aa984103-a702-4fa6-abe2-8f7477a6bddf" providerId="ADAL" clId="{182E848B-0B88-5559-B1C6-78A1325F6E93}"/>
    <pc:docChg chg="undo custSel addSld delSld modSld sldOrd modMainMaster">
      <pc:chgData name="Steven White" userId="aa984103-a702-4fa6-abe2-8f7477a6bddf" providerId="ADAL" clId="{182E848B-0B88-5559-B1C6-78A1325F6E93}" dt="2026-07-13T22:23:41.311" v="14621" actId="403"/>
      <pc:docMkLst>
        <pc:docMk/>
      </pc:docMkLst>
      <pc:sldChg chg="addSp delSp modSp mod">
        <pc:chgData name="Steven White" userId="aa984103-a702-4fa6-abe2-8f7477a6bddf" providerId="ADAL" clId="{182E848B-0B88-5559-B1C6-78A1325F6E93}" dt="2026-07-13T16:48:36.629" v="11577" actId="14100"/>
        <pc:sldMkLst>
          <pc:docMk/>
          <pc:sldMk cId="3472453886" sldId="256"/>
        </pc:sldMkLst>
        <pc:spChg chg="mod">
          <ac:chgData name="Steven White" userId="aa984103-a702-4fa6-abe2-8f7477a6bddf" providerId="ADAL" clId="{182E848B-0B88-5559-B1C6-78A1325F6E93}" dt="2026-07-13T15:48:55.754" v="9413" actId="20577"/>
          <ac:spMkLst>
            <pc:docMk/>
            <pc:sldMk cId="3472453886" sldId="256"/>
            <ac:spMk id="2" creationId="{9878757C-8C58-D046-0DC7-1924E1E07552}"/>
          </ac:spMkLst>
        </pc:spChg>
        <pc:spChg chg="mod">
          <ac:chgData name="Steven White" userId="aa984103-a702-4fa6-abe2-8f7477a6bddf" providerId="ADAL" clId="{182E848B-0B88-5559-B1C6-78A1325F6E93}" dt="2026-07-13T02:54:46.645" v="347" actId="20577"/>
          <ac:spMkLst>
            <pc:docMk/>
            <pc:sldMk cId="3472453886" sldId="256"/>
            <ac:spMk id="4" creationId="{594D03AE-5B83-F413-DA50-50C5B36C71F4}"/>
          </ac:spMkLst>
        </pc:spChg>
        <pc:picChg chg="add mod">
          <ac:chgData name="Steven White" userId="aa984103-a702-4fa6-abe2-8f7477a6bddf" providerId="ADAL" clId="{182E848B-0B88-5559-B1C6-78A1325F6E93}" dt="2026-07-13T16:19:42.304" v="11197" actId="14100"/>
          <ac:picMkLst>
            <pc:docMk/>
            <pc:sldMk cId="3472453886" sldId="256"/>
            <ac:picMk id="7" creationId="{6FE63FD7-2EE2-6456-6FC2-35039FFEAD4B}"/>
          </ac:picMkLst>
        </pc:picChg>
        <pc:picChg chg="add mod">
          <ac:chgData name="Steven White" userId="aa984103-a702-4fa6-abe2-8f7477a6bddf" providerId="ADAL" clId="{182E848B-0B88-5559-B1C6-78A1325F6E93}" dt="2026-07-13T16:48:36.629" v="11577" actId="14100"/>
          <ac:picMkLst>
            <pc:docMk/>
            <pc:sldMk cId="3472453886" sldId="256"/>
            <ac:picMk id="8" creationId="{A4CEC915-46DB-4C6C-6A71-A47003AA42BC}"/>
          </ac:picMkLst>
        </pc:picChg>
      </pc:sldChg>
      <pc:sldChg chg="modSp new mod">
        <pc:chgData name="Steven White" userId="aa984103-a702-4fa6-abe2-8f7477a6bddf" providerId="ADAL" clId="{182E848B-0B88-5559-B1C6-78A1325F6E93}" dt="2026-07-13T16:49:57.406" v="11668" actId="20577"/>
        <pc:sldMkLst>
          <pc:docMk/>
          <pc:sldMk cId="2976317080" sldId="300"/>
        </pc:sldMkLst>
        <pc:spChg chg="mod">
          <ac:chgData name="Steven White" userId="aa984103-a702-4fa6-abe2-8f7477a6bddf" providerId="ADAL" clId="{182E848B-0B88-5559-B1C6-78A1325F6E93}" dt="2026-07-13T02:54:57.060" v="359" actId="20577"/>
          <ac:spMkLst>
            <pc:docMk/>
            <pc:sldMk cId="2976317080" sldId="300"/>
            <ac:spMk id="2" creationId="{B851F466-2C40-13AB-417A-0AFD90FEAFA0}"/>
          </ac:spMkLst>
        </pc:spChg>
        <pc:spChg chg="mod">
          <ac:chgData name="Steven White" userId="aa984103-a702-4fa6-abe2-8f7477a6bddf" providerId="ADAL" clId="{182E848B-0B88-5559-B1C6-78A1325F6E93}" dt="2026-07-13T16:49:57.406" v="11668" actId="20577"/>
          <ac:spMkLst>
            <pc:docMk/>
            <pc:sldMk cId="2976317080" sldId="300"/>
            <ac:spMk id="3" creationId="{229776A4-D0F1-AAAB-D932-6B53C3431CDD}"/>
          </ac:spMkLst>
        </pc:spChg>
      </pc:sldChg>
      <pc:sldChg chg="addSp delSp modSp add mod">
        <pc:chgData name="Steven White" userId="aa984103-a702-4fa6-abe2-8f7477a6bddf" providerId="ADAL" clId="{182E848B-0B88-5559-B1C6-78A1325F6E93}" dt="2026-07-13T16:47:41.009" v="11564" actId="20577"/>
        <pc:sldMkLst>
          <pc:docMk/>
          <pc:sldMk cId="134967712" sldId="312"/>
        </pc:sldMkLst>
        <pc:spChg chg="mod">
          <ac:chgData name="Steven White" userId="aa984103-a702-4fa6-abe2-8f7477a6bddf" providerId="ADAL" clId="{182E848B-0B88-5559-B1C6-78A1325F6E93}" dt="2026-07-13T04:05:14.363" v="4958" actId="20577"/>
          <ac:spMkLst>
            <pc:docMk/>
            <pc:sldMk cId="134967712" sldId="312"/>
            <ac:spMk id="2" creationId="{D846A826-38FA-31FF-902C-A5109CB88B46}"/>
          </ac:spMkLst>
        </pc:spChg>
        <pc:spChg chg="mod">
          <ac:chgData name="Steven White" userId="aa984103-a702-4fa6-abe2-8f7477a6bddf" providerId="ADAL" clId="{182E848B-0B88-5559-B1C6-78A1325F6E93}" dt="2026-07-13T16:47:41.009" v="11564" actId="20577"/>
          <ac:spMkLst>
            <pc:docMk/>
            <pc:sldMk cId="134967712" sldId="312"/>
            <ac:spMk id="3" creationId="{C6EE6A6D-AE37-4E74-1AF2-5695BE9E92A3}"/>
          </ac:spMkLst>
        </pc:spChg>
      </pc:sldChg>
      <pc:sldMasterChg chg="modSldLayout">
        <pc:chgData name="Steven White" userId="aa984103-a702-4fa6-abe2-8f7477a6bddf" providerId="ADAL" clId="{182E848B-0B88-5559-B1C6-78A1325F6E93}" dt="2026-07-13T04:09:41.922" v="5593" actId="113"/>
        <pc:sldMasterMkLst>
          <pc:docMk/>
          <pc:sldMasterMk cId="1826244444" sldId="2147483660"/>
        </pc:sldMasterMkLst>
        <pc:sldLayoutChg chg="modSp mod">
          <pc:chgData name="Steven White" userId="aa984103-a702-4fa6-abe2-8f7477a6bddf" providerId="ADAL" clId="{182E848B-0B88-5559-B1C6-78A1325F6E93}" dt="2026-07-13T04:09:41.922" v="5593" actId="113"/>
          <pc:sldLayoutMkLst>
            <pc:docMk/>
            <pc:sldMasterMk cId="1826244444" sldId="2147483660"/>
            <pc:sldLayoutMk cId="3499564792" sldId="2147483661"/>
          </pc:sldLayoutMkLst>
          <pc:spChg chg="mod">
            <ac:chgData name="Steven White" userId="aa984103-a702-4fa6-abe2-8f7477a6bddf" providerId="ADAL" clId="{182E848B-0B88-5559-B1C6-78A1325F6E93}" dt="2026-07-13T04:09:41.922" v="5593" actId="113"/>
            <ac:spMkLst>
              <pc:docMk/>
              <pc:sldMasterMk cId="1826244444" sldId="2147483660"/>
              <pc:sldLayoutMk cId="3499564792" sldId="2147483661"/>
              <ac:spMk id="2" creationId="{00000000-0000-0000-0000-000000000000}"/>
            </ac:spMkLst>
          </pc:spChg>
        </pc:sldLayoutChg>
        <pc:sldLayoutChg chg="modSp mod">
          <pc:chgData name="Steven White" userId="aa984103-a702-4fa6-abe2-8f7477a6bddf" providerId="ADAL" clId="{182E848B-0B88-5559-B1C6-78A1325F6E93}" dt="2026-07-13T04:09:40.326" v="5592" actId="113"/>
          <pc:sldLayoutMkLst>
            <pc:docMk/>
            <pc:sldMasterMk cId="1826244444" sldId="2147483660"/>
            <pc:sldLayoutMk cId="846384106" sldId="2147483662"/>
          </pc:sldLayoutMkLst>
          <pc:spChg chg="mod">
            <ac:chgData name="Steven White" userId="aa984103-a702-4fa6-abe2-8f7477a6bddf" providerId="ADAL" clId="{182E848B-0B88-5559-B1C6-78A1325F6E93}" dt="2026-07-13T04:09:40.326" v="5592" actId="113"/>
            <ac:spMkLst>
              <pc:docMk/>
              <pc:sldMasterMk cId="1826244444" sldId="2147483660"/>
              <pc:sldLayoutMk cId="846384106" sldId="2147483662"/>
              <ac:spMk id="2" creationId="{00000000-0000-0000-0000-000000000000}"/>
            </ac:spMkLst>
          </pc:spChg>
        </pc:sldLayoutChg>
      </pc:sldMasterChg>
    </pc:docChg>
  </pc:docChgLst>
  <pc:docChgLst>
    <pc:chgData name="Steven White" userId="aa984103-a702-4fa6-abe2-8f7477a6bddf" providerId="ADAL" clId="{689ABEF0-56C0-5DA7-AED3-AFA321885446}"/>
    <pc:docChg chg="undo custSel addSld delSld modSld sldOrd modShowInfo">
      <pc:chgData name="Steven White" userId="aa984103-a702-4fa6-abe2-8f7477a6bddf" providerId="ADAL" clId="{689ABEF0-56C0-5DA7-AED3-AFA321885446}" dt="2026-08-11T20:32:27.791" v="15752" actId="20577"/>
      <pc:docMkLst>
        <pc:docMk/>
      </pc:docMkLst>
      <pc:sldChg chg="modSp mod ord">
        <pc:chgData name="Steven White" userId="aa984103-a702-4fa6-abe2-8f7477a6bddf" providerId="ADAL" clId="{689ABEF0-56C0-5DA7-AED3-AFA321885446}" dt="2026-08-11T19:37:28.820" v="15309" actId="20578"/>
        <pc:sldMkLst>
          <pc:docMk/>
          <pc:sldMk cId="3472453886" sldId="256"/>
        </pc:sldMkLst>
        <pc:spChg chg="mod">
          <ac:chgData name="Steven White" userId="aa984103-a702-4fa6-abe2-8f7477a6bddf" providerId="ADAL" clId="{689ABEF0-56C0-5DA7-AED3-AFA321885446}" dt="2026-08-09T16:01:25.612" v="17" actId="20577"/>
          <ac:spMkLst>
            <pc:docMk/>
            <pc:sldMk cId="3472453886" sldId="256"/>
            <ac:spMk id="2" creationId="{9878757C-8C58-D046-0DC7-1924E1E07552}"/>
          </ac:spMkLst>
        </pc:spChg>
        <pc:spChg chg="mod">
          <ac:chgData name="Steven White" userId="aa984103-a702-4fa6-abe2-8f7477a6bddf" providerId="ADAL" clId="{689ABEF0-56C0-5DA7-AED3-AFA321885446}" dt="2026-08-11T16:32:14.797" v="15060" actId="1076"/>
          <ac:spMkLst>
            <pc:docMk/>
            <pc:sldMk cId="3472453886" sldId="256"/>
            <ac:spMk id="4" creationId="{594D03AE-5B83-F413-DA50-50C5B36C71F4}"/>
          </ac:spMkLst>
        </pc:spChg>
      </pc:sldChg>
      <pc:sldChg chg="modSp mod">
        <pc:chgData name="Steven White" userId="aa984103-a702-4fa6-abe2-8f7477a6bddf" providerId="ADAL" clId="{689ABEF0-56C0-5DA7-AED3-AFA321885446}" dt="2026-08-11T19:46:14.740" v="15452" actId="20577"/>
        <pc:sldMkLst>
          <pc:docMk/>
          <pc:sldMk cId="2976317080" sldId="300"/>
        </pc:sldMkLst>
        <pc:spChg chg="mod">
          <ac:chgData name="Steven White" userId="aa984103-a702-4fa6-abe2-8f7477a6bddf" providerId="ADAL" clId="{689ABEF0-56C0-5DA7-AED3-AFA321885446}" dt="2026-08-11T19:46:14.740" v="15452" actId="20577"/>
          <ac:spMkLst>
            <pc:docMk/>
            <pc:sldMk cId="2976317080" sldId="300"/>
            <ac:spMk id="3" creationId="{229776A4-D0F1-AAAB-D932-6B53C3431CDD}"/>
          </ac:spMkLst>
        </pc:spChg>
      </pc:sldChg>
      <pc:sldChg chg="modSp mod">
        <pc:chgData name="Steven White" userId="aa984103-a702-4fa6-abe2-8f7477a6bddf" providerId="ADAL" clId="{689ABEF0-56C0-5DA7-AED3-AFA321885446}" dt="2026-08-11T15:40:40.832" v="15031" actId="20577"/>
        <pc:sldMkLst>
          <pc:docMk/>
          <pc:sldMk cId="134967712" sldId="312"/>
        </pc:sldMkLst>
        <pc:spChg chg="mod">
          <ac:chgData name="Steven White" userId="aa984103-a702-4fa6-abe2-8f7477a6bddf" providerId="ADAL" clId="{689ABEF0-56C0-5DA7-AED3-AFA321885446}" dt="2026-08-11T15:35:44.502" v="14453" actId="20577"/>
          <ac:spMkLst>
            <pc:docMk/>
            <pc:sldMk cId="134967712" sldId="312"/>
            <ac:spMk id="2" creationId="{D846A826-38FA-31FF-902C-A5109CB88B46}"/>
          </ac:spMkLst>
        </pc:spChg>
        <pc:spChg chg="mod">
          <ac:chgData name="Steven White" userId="aa984103-a702-4fa6-abe2-8f7477a6bddf" providerId="ADAL" clId="{689ABEF0-56C0-5DA7-AED3-AFA321885446}" dt="2026-08-11T15:40:40.832" v="15031" actId="20577"/>
          <ac:spMkLst>
            <pc:docMk/>
            <pc:sldMk cId="134967712" sldId="312"/>
            <ac:spMk id="3" creationId="{C6EE6A6D-AE37-4E74-1AF2-5695BE9E92A3}"/>
          </ac:spMkLst>
        </pc:spChg>
      </pc:sldChg>
      <pc:sldChg chg="addSp modSp new del mod modShow">
        <pc:chgData name="Steven White" userId="aa984103-a702-4fa6-abe2-8f7477a6bddf" providerId="ADAL" clId="{689ABEF0-56C0-5DA7-AED3-AFA321885446}" dt="2026-08-10T15:57:58.068" v="10352" actId="2696"/>
        <pc:sldMkLst>
          <pc:docMk/>
          <pc:sldMk cId="2307066327" sldId="326"/>
        </pc:sldMkLst>
      </pc:sldChg>
      <pc:sldChg chg="addSp modSp new mod ord modAnim">
        <pc:chgData name="Steven White" userId="aa984103-a702-4fa6-abe2-8f7477a6bddf" providerId="ADAL" clId="{689ABEF0-56C0-5DA7-AED3-AFA321885446}" dt="2026-08-11T19:39:26.784" v="15394" actId="14100"/>
        <pc:sldMkLst>
          <pc:docMk/>
          <pc:sldMk cId="3161518880" sldId="327"/>
        </pc:sldMkLst>
        <pc:spChg chg="mod">
          <ac:chgData name="Steven White" userId="aa984103-a702-4fa6-abe2-8f7477a6bddf" providerId="ADAL" clId="{689ABEF0-56C0-5DA7-AED3-AFA321885446}" dt="2026-08-09T19:58:51.830" v="6025" actId="1076"/>
          <ac:spMkLst>
            <pc:docMk/>
            <pc:sldMk cId="3161518880" sldId="327"/>
            <ac:spMk id="2" creationId="{01A915E0-35C1-0105-7FB6-32D50C159EAF}"/>
          </ac:spMkLst>
        </pc:spChg>
        <pc:spChg chg="mod">
          <ac:chgData name="Steven White" userId="aa984103-a702-4fa6-abe2-8f7477a6bddf" providerId="ADAL" clId="{689ABEF0-56C0-5DA7-AED3-AFA321885446}" dt="2026-08-11T19:38:59.664" v="15372" actId="20577"/>
          <ac:spMkLst>
            <pc:docMk/>
            <pc:sldMk cId="3161518880" sldId="327"/>
            <ac:spMk id="3" creationId="{D3B62E92-D21A-F1CF-C0EE-A32DC98EBF24}"/>
          </ac:spMkLst>
        </pc:spChg>
        <pc:spChg chg="add mod">
          <ac:chgData name="Steven White" userId="aa984103-a702-4fa6-abe2-8f7477a6bddf" providerId="ADAL" clId="{689ABEF0-56C0-5DA7-AED3-AFA321885446}" dt="2026-08-11T19:39:26.784" v="15394" actId="14100"/>
          <ac:spMkLst>
            <pc:docMk/>
            <pc:sldMk cId="3161518880" sldId="327"/>
            <ac:spMk id="5" creationId="{60766E3E-BEE4-E5F1-42F0-A73F820453EC}"/>
          </ac:spMkLst>
        </pc:spChg>
        <pc:picChg chg="add mod">
          <ac:chgData name="Steven White" userId="aa984103-a702-4fa6-abe2-8f7477a6bddf" providerId="ADAL" clId="{689ABEF0-56C0-5DA7-AED3-AFA321885446}" dt="2026-08-10T15:56:33.833" v="10273" actId="1076"/>
          <ac:picMkLst>
            <pc:docMk/>
            <pc:sldMk cId="3161518880" sldId="327"/>
            <ac:picMk id="4" creationId="{847D1536-C80D-6BCF-2588-8B7B37937EEC}"/>
          </ac:picMkLst>
        </pc:picChg>
      </pc:sldChg>
      <pc:sldChg chg="modSp add mod ord">
        <pc:chgData name="Steven White" userId="aa984103-a702-4fa6-abe2-8f7477a6bddf" providerId="ADAL" clId="{689ABEF0-56C0-5DA7-AED3-AFA321885446}" dt="2026-08-11T19:46:37.362" v="15473" actId="20577"/>
        <pc:sldMkLst>
          <pc:docMk/>
          <pc:sldMk cId="2843274049" sldId="328"/>
        </pc:sldMkLst>
        <pc:spChg chg="mod">
          <ac:chgData name="Steven White" userId="aa984103-a702-4fa6-abe2-8f7477a6bddf" providerId="ADAL" clId="{689ABEF0-56C0-5DA7-AED3-AFA321885446}" dt="2026-08-10T15:58:14.190" v="10373" actId="114"/>
          <ac:spMkLst>
            <pc:docMk/>
            <pc:sldMk cId="2843274049" sldId="328"/>
            <ac:spMk id="2" creationId="{C1526C9E-3666-8A77-EEDC-E03133CA3F7F}"/>
          </ac:spMkLst>
        </pc:spChg>
        <pc:spChg chg="mod">
          <ac:chgData name="Steven White" userId="aa984103-a702-4fa6-abe2-8f7477a6bddf" providerId="ADAL" clId="{689ABEF0-56C0-5DA7-AED3-AFA321885446}" dt="2026-08-11T19:46:37.362" v="15473" actId="20577"/>
          <ac:spMkLst>
            <pc:docMk/>
            <pc:sldMk cId="2843274049" sldId="328"/>
            <ac:spMk id="3" creationId="{3F74551C-F109-549D-E319-593F856ACC50}"/>
          </ac:spMkLst>
        </pc:spChg>
      </pc:sldChg>
      <pc:sldChg chg="addSp modSp new mod modAnim">
        <pc:chgData name="Steven White" userId="aa984103-a702-4fa6-abe2-8f7477a6bddf" providerId="ADAL" clId="{689ABEF0-56C0-5DA7-AED3-AFA321885446}" dt="2026-08-11T19:47:38.134" v="15491"/>
        <pc:sldMkLst>
          <pc:docMk/>
          <pc:sldMk cId="2350829697" sldId="329"/>
        </pc:sldMkLst>
        <pc:spChg chg="mod">
          <ac:chgData name="Steven White" userId="aa984103-a702-4fa6-abe2-8f7477a6bddf" providerId="ADAL" clId="{689ABEF0-56C0-5DA7-AED3-AFA321885446}" dt="2026-08-10T15:58:28.626" v="10392" actId="20577"/>
          <ac:spMkLst>
            <pc:docMk/>
            <pc:sldMk cId="2350829697" sldId="329"/>
            <ac:spMk id="2" creationId="{8E6A7763-EC02-BC51-D6EC-704A4C9E0E9E}"/>
          </ac:spMkLst>
        </pc:spChg>
        <pc:spChg chg="mod">
          <ac:chgData name="Steven White" userId="aa984103-a702-4fa6-abe2-8f7477a6bddf" providerId="ADAL" clId="{689ABEF0-56C0-5DA7-AED3-AFA321885446}" dt="2026-08-11T19:47:32.496" v="15490" actId="20577"/>
          <ac:spMkLst>
            <pc:docMk/>
            <pc:sldMk cId="2350829697" sldId="329"/>
            <ac:spMk id="3" creationId="{576CB8F2-2DC6-F83A-98FC-78039275CE69}"/>
          </ac:spMkLst>
        </pc:spChg>
        <pc:spChg chg="add mod">
          <ac:chgData name="Steven White" userId="aa984103-a702-4fa6-abe2-8f7477a6bddf" providerId="ADAL" clId="{689ABEF0-56C0-5DA7-AED3-AFA321885446}" dt="2026-08-10T16:00:32.415" v="10683" actId="1076"/>
          <ac:spMkLst>
            <pc:docMk/>
            <pc:sldMk cId="2350829697" sldId="329"/>
            <ac:spMk id="5" creationId="{EEC41677-F65E-517D-CF58-A9742A08644F}"/>
          </ac:spMkLst>
        </pc:spChg>
      </pc:sldChg>
      <pc:sldChg chg="addSp delSp modSp new mod">
        <pc:chgData name="Steven White" userId="aa984103-a702-4fa6-abe2-8f7477a6bddf" providerId="ADAL" clId="{689ABEF0-56C0-5DA7-AED3-AFA321885446}" dt="2026-08-11T19:52:36.565" v="15515" actId="1076"/>
        <pc:sldMkLst>
          <pc:docMk/>
          <pc:sldMk cId="3471400942" sldId="330"/>
        </pc:sldMkLst>
        <pc:spChg chg="mod">
          <ac:chgData name="Steven White" userId="aa984103-a702-4fa6-abe2-8f7477a6bddf" providerId="ADAL" clId="{689ABEF0-56C0-5DA7-AED3-AFA321885446}" dt="2026-08-09T16:33:44.725" v="1975" actId="1076"/>
          <ac:spMkLst>
            <pc:docMk/>
            <pc:sldMk cId="3471400942" sldId="330"/>
            <ac:spMk id="2" creationId="{20EF4294-1B69-11C0-29D5-08EC87BDA643}"/>
          </ac:spMkLst>
        </pc:spChg>
        <pc:spChg chg="mod">
          <ac:chgData name="Steven White" userId="aa984103-a702-4fa6-abe2-8f7477a6bddf" providerId="ADAL" clId="{689ABEF0-56C0-5DA7-AED3-AFA321885446}" dt="2026-08-09T16:30:56.447" v="1801" actId="20577"/>
          <ac:spMkLst>
            <pc:docMk/>
            <pc:sldMk cId="3471400942" sldId="330"/>
            <ac:spMk id="3" creationId="{9E66670E-D821-4A17-D769-D029085895B0}"/>
          </ac:spMkLst>
        </pc:spChg>
        <pc:spChg chg="add mod">
          <ac:chgData name="Steven White" userId="aa984103-a702-4fa6-abe2-8f7477a6bddf" providerId="ADAL" clId="{689ABEF0-56C0-5DA7-AED3-AFA321885446}" dt="2026-08-10T16:01:25.612" v="10685" actId="1076"/>
          <ac:spMkLst>
            <pc:docMk/>
            <pc:sldMk cId="3471400942" sldId="330"/>
            <ac:spMk id="8" creationId="{C3A2A40A-224F-CA25-567F-2FB0FAB2039D}"/>
          </ac:spMkLst>
        </pc:spChg>
        <pc:picChg chg="add del mod">
          <ac:chgData name="Steven White" userId="aa984103-a702-4fa6-abe2-8f7477a6bddf" providerId="ADAL" clId="{689ABEF0-56C0-5DA7-AED3-AFA321885446}" dt="2026-08-11T19:50:25.122" v="15493" actId="478"/>
          <ac:picMkLst>
            <pc:docMk/>
            <pc:sldMk cId="3471400942" sldId="330"/>
            <ac:picMk id="4" creationId="{BAD938A7-DB99-5A72-08BE-42AF7533F010}"/>
          </ac:picMkLst>
        </pc:picChg>
        <pc:picChg chg="add del mod">
          <ac:chgData name="Steven White" userId="aa984103-a702-4fa6-abe2-8f7477a6bddf" providerId="ADAL" clId="{689ABEF0-56C0-5DA7-AED3-AFA321885446}" dt="2026-08-11T19:50:23.988" v="15492" actId="478"/>
          <ac:picMkLst>
            <pc:docMk/>
            <pc:sldMk cId="3471400942" sldId="330"/>
            <ac:picMk id="5" creationId="{CD0C1F9B-7F0C-5C10-6ABE-9E7A85D609F0}"/>
          </ac:picMkLst>
        </pc:picChg>
        <pc:picChg chg="add del mod">
          <ac:chgData name="Steven White" userId="aa984103-a702-4fa6-abe2-8f7477a6bddf" providerId="ADAL" clId="{689ABEF0-56C0-5DA7-AED3-AFA321885446}" dt="2026-08-11T19:51:45.740" v="15498" actId="478"/>
          <ac:picMkLst>
            <pc:docMk/>
            <pc:sldMk cId="3471400942" sldId="330"/>
            <ac:picMk id="6" creationId="{FF6A082E-BB92-98E8-E315-4C0528AA1E08}"/>
          </ac:picMkLst>
        </pc:picChg>
        <pc:picChg chg="add del mod">
          <ac:chgData name="Steven White" userId="aa984103-a702-4fa6-abe2-8f7477a6bddf" providerId="ADAL" clId="{689ABEF0-56C0-5DA7-AED3-AFA321885446}" dt="2026-08-11T19:52:15.397" v="15508" actId="478"/>
          <ac:picMkLst>
            <pc:docMk/>
            <pc:sldMk cId="3471400942" sldId="330"/>
            <ac:picMk id="7" creationId="{753DE9AA-EEE8-00C5-E26E-524C578842FF}"/>
          </ac:picMkLst>
        </pc:picChg>
        <pc:picChg chg="add mod modCrop">
          <ac:chgData name="Steven White" userId="aa984103-a702-4fa6-abe2-8f7477a6bddf" providerId="ADAL" clId="{689ABEF0-56C0-5DA7-AED3-AFA321885446}" dt="2026-08-11T19:52:06.275" v="15506" actId="1076"/>
          <ac:picMkLst>
            <pc:docMk/>
            <pc:sldMk cId="3471400942" sldId="330"/>
            <ac:picMk id="9" creationId="{A22A50BD-44CD-2B90-9D41-3DD54C19CA48}"/>
          </ac:picMkLst>
        </pc:picChg>
        <pc:picChg chg="add mod modCrop">
          <ac:chgData name="Steven White" userId="aa984103-a702-4fa6-abe2-8f7477a6bddf" providerId="ADAL" clId="{689ABEF0-56C0-5DA7-AED3-AFA321885446}" dt="2026-08-11T19:52:04.427" v="15505" actId="1076"/>
          <ac:picMkLst>
            <pc:docMk/>
            <pc:sldMk cId="3471400942" sldId="330"/>
            <ac:picMk id="10" creationId="{0314ACCD-7643-4EBB-BA6D-3DE8DAC5F069}"/>
          </ac:picMkLst>
        </pc:picChg>
        <pc:picChg chg="add mod modCrop">
          <ac:chgData name="Steven White" userId="aa984103-a702-4fa6-abe2-8f7477a6bddf" providerId="ADAL" clId="{689ABEF0-56C0-5DA7-AED3-AFA321885446}" dt="2026-08-11T19:52:36.565" v="15515" actId="1076"/>
          <ac:picMkLst>
            <pc:docMk/>
            <pc:sldMk cId="3471400942" sldId="330"/>
            <ac:picMk id="11" creationId="{77C715A9-7469-58DB-AB84-BD15425F4D4A}"/>
          </ac:picMkLst>
        </pc:picChg>
      </pc:sldChg>
      <pc:sldChg chg="addSp modSp new mod modAnim">
        <pc:chgData name="Steven White" userId="aa984103-a702-4fa6-abe2-8f7477a6bddf" providerId="ADAL" clId="{689ABEF0-56C0-5DA7-AED3-AFA321885446}" dt="2026-08-11T19:59:35.715" v="15621" actId="20577"/>
        <pc:sldMkLst>
          <pc:docMk/>
          <pc:sldMk cId="4017778875" sldId="331"/>
        </pc:sldMkLst>
        <pc:spChg chg="mod">
          <ac:chgData name="Steven White" userId="aa984103-a702-4fa6-abe2-8f7477a6bddf" providerId="ADAL" clId="{689ABEF0-56C0-5DA7-AED3-AFA321885446}" dt="2026-08-09T16:36:39.751" v="2351" actId="20577"/>
          <ac:spMkLst>
            <pc:docMk/>
            <pc:sldMk cId="4017778875" sldId="331"/>
            <ac:spMk id="2" creationId="{0ADB1438-9077-875F-9AAA-BCD5C2598264}"/>
          </ac:spMkLst>
        </pc:spChg>
        <pc:spChg chg="mod">
          <ac:chgData name="Steven White" userId="aa984103-a702-4fa6-abe2-8f7477a6bddf" providerId="ADAL" clId="{689ABEF0-56C0-5DA7-AED3-AFA321885446}" dt="2026-08-11T19:59:35.715" v="15621" actId="20577"/>
          <ac:spMkLst>
            <pc:docMk/>
            <pc:sldMk cId="4017778875" sldId="331"/>
            <ac:spMk id="3" creationId="{E98EB0DE-F4EC-0634-1D1C-44FF4EB5F4ED}"/>
          </ac:spMkLst>
        </pc:spChg>
        <pc:spChg chg="add mod">
          <ac:chgData name="Steven White" userId="aa984103-a702-4fa6-abe2-8f7477a6bddf" providerId="ADAL" clId="{689ABEF0-56C0-5DA7-AED3-AFA321885446}" dt="2026-08-10T16:08:42.359" v="11043" actId="20577"/>
          <ac:spMkLst>
            <pc:docMk/>
            <pc:sldMk cId="4017778875" sldId="331"/>
            <ac:spMk id="5" creationId="{EC447387-985C-C3FB-EB77-E1E376EAF1E3}"/>
          </ac:spMkLst>
        </pc:spChg>
      </pc:sldChg>
      <pc:sldChg chg="addSp modSp new mod">
        <pc:chgData name="Steven White" userId="aa984103-a702-4fa6-abe2-8f7477a6bddf" providerId="ADAL" clId="{689ABEF0-56C0-5DA7-AED3-AFA321885446}" dt="2026-08-11T02:02:35.923" v="14242" actId="20577"/>
        <pc:sldMkLst>
          <pc:docMk/>
          <pc:sldMk cId="3476547705" sldId="332"/>
        </pc:sldMkLst>
        <pc:spChg chg="mod">
          <ac:chgData name="Steven White" userId="aa984103-a702-4fa6-abe2-8f7477a6bddf" providerId="ADAL" clId="{689ABEF0-56C0-5DA7-AED3-AFA321885446}" dt="2026-08-09T20:18:50.238" v="7426" actId="20577"/>
          <ac:spMkLst>
            <pc:docMk/>
            <pc:sldMk cId="3476547705" sldId="332"/>
            <ac:spMk id="2" creationId="{B2EDE738-BFE8-45A8-0922-F73BCA1D4671}"/>
          </ac:spMkLst>
        </pc:spChg>
        <pc:spChg chg="mod">
          <ac:chgData name="Steven White" userId="aa984103-a702-4fa6-abe2-8f7477a6bddf" providerId="ADAL" clId="{689ABEF0-56C0-5DA7-AED3-AFA321885446}" dt="2026-08-11T02:02:35.923" v="14242" actId="20577"/>
          <ac:spMkLst>
            <pc:docMk/>
            <pc:sldMk cId="3476547705" sldId="332"/>
            <ac:spMk id="3" creationId="{E8D16E49-7B89-4EBB-ADA0-F8EB0E99A0A4}"/>
          </ac:spMkLst>
        </pc:spChg>
        <pc:picChg chg="add mod">
          <ac:chgData name="Steven White" userId="aa984103-a702-4fa6-abe2-8f7477a6bddf" providerId="ADAL" clId="{689ABEF0-56C0-5DA7-AED3-AFA321885446}" dt="2026-08-09T20:24:44.015" v="7634" actId="1076"/>
          <ac:picMkLst>
            <pc:docMk/>
            <pc:sldMk cId="3476547705" sldId="332"/>
            <ac:picMk id="4" creationId="{9AA9B61E-E84C-5616-C03D-B6EE93FC6F0E}"/>
          </ac:picMkLst>
        </pc:picChg>
      </pc:sldChg>
      <pc:sldChg chg="addSp modSp new mod">
        <pc:chgData name="Steven White" userId="aa984103-a702-4fa6-abe2-8f7477a6bddf" providerId="ADAL" clId="{689ABEF0-56C0-5DA7-AED3-AFA321885446}" dt="2026-08-11T15:15:36.760" v="14268" actId="20577"/>
        <pc:sldMkLst>
          <pc:docMk/>
          <pc:sldMk cId="3051803992" sldId="333"/>
        </pc:sldMkLst>
        <pc:spChg chg="mod">
          <ac:chgData name="Steven White" userId="aa984103-a702-4fa6-abe2-8f7477a6bddf" providerId="ADAL" clId="{689ABEF0-56C0-5DA7-AED3-AFA321885446}" dt="2026-08-11T15:15:36.760" v="14268" actId="20577"/>
          <ac:spMkLst>
            <pc:docMk/>
            <pc:sldMk cId="3051803992" sldId="333"/>
            <ac:spMk id="2" creationId="{2165AD09-1053-E5BF-68B8-99A73CF5491A}"/>
          </ac:spMkLst>
        </pc:spChg>
        <pc:spChg chg="mod">
          <ac:chgData name="Steven White" userId="aa984103-a702-4fa6-abe2-8f7477a6bddf" providerId="ADAL" clId="{689ABEF0-56C0-5DA7-AED3-AFA321885446}" dt="2026-08-10T16:31:58.176" v="11462" actId="1076"/>
          <ac:spMkLst>
            <pc:docMk/>
            <pc:sldMk cId="3051803992" sldId="333"/>
            <ac:spMk id="3" creationId="{8215FA75-D6E9-3FC5-B209-D68C432FE7E0}"/>
          </ac:spMkLst>
        </pc:spChg>
        <pc:picChg chg="add mod modCrop">
          <ac:chgData name="Steven White" userId="aa984103-a702-4fa6-abe2-8f7477a6bddf" providerId="ADAL" clId="{689ABEF0-56C0-5DA7-AED3-AFA321885446}" dt="2026-08-10T16:32:18.859" v="11472" actId="1076"/>
          <ac:picMkLst>
            <pc:docMk/>
            <pc:sldMk cId="3051803992" sldId="333"/>
            <ac:picMk id="4" creationId="{006AD66C-9176-D95B-6E93-D62CF743FA14}"/>
          </ac:picMkLst>
        </pc:picChg>
      </pc:sldChg>
      <pc:sldChg chg="modSp add del mod">
        <pc:chgData name="Steven White" userId="aa984103-a702-4fa6-abe2-8f7477a6bddf" providerId="ADAL" clId="{689ABEF0-56C0-5DA7-AED3-AFA321885446}" dt="2026-08-10T16:32:38.658" v="11475" actId="2696"/>
        <pc:sldMkLst>
          <pc:docMk/>
          <pc:sldMk cId="2412900742" sldId="334"/>
        </pc:sldMkLst>
        <pc:spChg chg="mod">
          <ac:chgData name="Steven White" userId="aa984103-a702-4fa6-abe2-8f7477a6bddf" providerId="ADAL" clId="{689ABEF0-56C0-5DA7-AED3-AFA321885446}" dt="2026-08-10T16:26:26.546" v="11408" actId="20577"/>
          <ac:spMkLst>
            <pc:docMk/>
            <pc:sldMk cId="2412900742" sldId="334"/>
            <ac:spMk id="3" creationId="{3116DA4C-C37C-2ACA-22BE-C34E2262E319}"/>
          </ac:spMkLst>
        </pc:spChg>
      </pc:sldChg>
      <pc:sldChg chg="modSp add del mod">
        <pc:chgData name="Steven White" userId="aa984103-a702-4fa6-abe2-8f7477a6bddf" providerId="ADAL" clId="{689ABEF0-56C0-5DA7-AED3-AFA321885446}" dt="2026-08-10T16:32:47.256" v="11476" actId="2696"/>
        <pc:sldMkLst>
          <pc:docMk/>
          <pc:sldMk cId="347578854" sldId="335"/>
        </pc:sldMkLst>
      </pc:sldChg>
      <pc:sldChg chg="modSp new mod ord">
        <pc:chgData name="Steven White" userId="aa984103-a702-4fa6-abe2-8f7477a6bddf" providerId="ADAL" clId="{689ABEF0-56C0-5DA7-AED3-AFA321885446}" dt="2026-08-11T20:21:15.482" v="15704" actId="20577"/>
        <pc:sldMkLst>
          <pc:docMk/>
          <pc:sldMk cId="4249101226" sldId="336"/>
        </pc:sldMkLst>
        <pc:spChg chg="mod">
          <ac:chgData name="Steven White" userId="aa984103-a702-4fa6-abe2-8f7477a6bddf" providerId="ADAL" clId="{689ABEF0-56C0-5DA7-AED3-AFA321885446}" dt="2026-08-09T16:43:54.223" v="3247" actId="20577"/>
          <ac:spMkLst>
            <pc:docMk/>
            <pc:sldMk cId="4249101226" sldId="336"/>
            <ac:spMk id="2" creationId="{40A92D0E-15FC-8EBF-5CA7-094D8E143F58}"/>
          </ac:spMkLst>
        </pc:spChg>
        <pc:spChg chg="mod">
          <ac:chgData name="Steven White" userId="aa984103-a702-4fa6-abe2-8f7477a6bddf" providerId="ADAL" clId="{689ABEF0-56C0-5DA7-AED3-AFA321885446}" dt="2026-08-11T20:21:15.482" v="15704" actId="20577"/>
          <ac:spMkLst>
            <pc:docMk/>
            <pc:sldMk cId="4249101226" sldId="336"/>
            <ac:spMk id="3" creationId="{114E3554-6926-D160-8902-0EB6DCA5275D}"/>
          </ac:spMkLst>
        </pc:spChg>
      </pc:sldChg>
      <pc:sldChg chg="addSp delSp modSp new mod ord modAnim">
        <pc:chgData name="Steven White" userId="aa984103-a702-4fa6-abe2-8f7477a6bddf" providerId="ADAL" clId="{689ABEF0-56C0-5DA7-AED3-AFA321885446}" dt="2026-08-11T16:34:16.469" v="15076"/>
        <pc:sldMkLst>
          <pc:docMk/>
          <pc:sldMk cId="2482638685" sldId="337"/>
        </pc:sldMkLst>
        <pc:spChg chg="del mod">
          <ac:chgData name="Steven White" userId="aa984103-a702-4fa6-abe2-8f7477a6bddf" providerId="ADAL" clId="{689ABEF0-56C0-5DA7-AED3-AFA321885446}" dt="2026-08-10T16:37:54.567" v="11844" actId="478"/>
          <ac:spMkLst>
            <pc:docMk/>
            <pc:sldMk cId="2482638685" sldId="337"/>
            <ac:spMk id="2" creationId="{51CD3AE1-2861-CFC5-ADBA-9F476E0F8828}"/>
          </ac:spMkLst>
        </pc:spChg>
        <pc:spChg chg="mod">
          <ac:chgData name="Steven White" userId="aa984103-a702-4fa6-abe2-8f7477a6bddf" providerId="ADAL" clId="{689ABEF0-56C0-5DA7-AED3-AFA321885446}" dt="2026-08-10T16:40:16.306" v="11886" actId="113"/>
          <ac:spMkLst>
            <pc:docMk/>
            <pc:sldMk cId="2482638685" sldId="337"/>
            <ac:spMk id="3" creationId="{10BF69A9-0029-8A48-08C9-4E9ED75F949C}"/>
          </ac:spMkLst>
        </pc:spChg>
        <pc:spChg chg="add mod">
          <ac:chgData name="Steven White" userId="aa984103-a702-4fa6-abe2-8f7477a6bddf" providerId="ADAL" clId="{689ABEF0-56C0-5DA7-AED3-AFA321885446}" dt="2026-08-10T16:40:05.780" v="11882" actId="255"/>
          <ac:spMkLst>
            <pc:docMk/>
            <pc:sldMk cId="2482638685" sldId="337"/>
            <ac:spMk id="5" creationId="{D1385E99-62C4-8C1B-0FAC-2E0C59533047}"/>
          </ac:spMkLst>
        </pc:spChg>
        <pc:spChg chg="add del mod">
          <ac:chgData name="Steven White" userId="aa984103-a702-4fa6-abe2-8f7477a6bddf" providerId="ADAL" clId="{689ABEF0-56C0-5DA7-AED3-AFA321885446}" dt="2026-08-10T16:37:57.375" v="11845" actId="478"/>
          <ac:spMkLst>
            <pc:docMk/>
            <pc:sldMk cId="2482638685" sldId="337"/>
            <ac:spMk id="7" creationId="{0E5BEB93-EB37-B5D2-4638-644F211D5EAD}"/>
          </ac:spMkLst>
        </pc:spChg>
        <pc:picChg chg="add del mod modCrop">
          <ac:chgData name="Steven White" userId="aa984103-a702-4fa6-abe2-8f7477a6bddf" providerId="ADAL" clId="{689ABEF0-56C0-5DA7-AED3-AFA321885446}" dt="2026-08-10T16:38:04.362" v="11846" actId="478"/>
          <ac:picMkLst>
            <pc:docMk/>
            <pc:sldMk cId="2482638685" sldId="337"/>
            <ac:picMk id="4" creationId="{34640D48-866F-0418-DBB2-0A3B111A7BE3}"/>
          </ac:picMkLst>
        </pc:picChg>
        <pc:picChg chg="add del mod">
          <ac:chgData name="Steven White" userId="aa984103-a702-4fa6-abe2-8f7477a6bddf" providerId="ADAL" clId="{689ABEF0-56C0-5DA7-AED3-AFA321885446}" dt="2026-08-10T16:39:02.342" v="11861" actId="478"/>
          <ac:picMkLst>
            <pc:docMk/>
            <pc:sldMk cId="2482638685" sldId="337"/>
            <ac:picMk id="8" creationId="{4014C69B-E72C-D198-CFF7-E43A15A81543}"/>
          </ac:picMkLst>
        </pc:picChg>
        <pc:picChg chg="add del mod">
          <ac:chgData name="Steven White" userId="aa984103-a702-4fa6-abe2-8f7477a6bddf" providerId="ADAL" clId="{689ABEF0-56C0-5DA7-AED3-AFA321885446}" dt="2026-08-10T16:38:32.223" v="11852" actId="21"/>
          <ac:picMkLst>
            <pc:docMk/>
            <pc:sldMk cId="2482638685" sldId="337"/>
            <ac:picMk id="9" creationId="{346AE9D5-568F-E0AF-9C1C-670EDD7DB3A7}"/>
          </ac:picMkLst>
        </pc:picChg>
        <pc:picChg chg="add del mod">
          <ac:chgData name="Steven White" userId="aa984103-a702-4fa6-abe2-8f7477a6bddf" providerId="ADAL" clId="{689ABEF0-56C0-5DA7-AED3-AFA321885446}" dt="2026-08-10T16:39:01.468" v="11860" actId="478"/>
          <ac:picMkLst>
            <pc:docMk/>
            <pc:sldMk cId="2482638685" sldId="337"/>
            <ac:picMk id="10" creationId="{AE58575A-C472-FCFC-42FE-DC6B51964FF9}"/>
          </ac:picMkLst>
        </pc:picChg>
        <pc:picChg chg="add mod">
          <ac:chgData name="Steven White" userId="aa984103-a702-4fa6-abe2-8f7477a6bddf" providerId="ADAL" clId="{689ABEF0-56C0-5DA7-AED3-AFA321885446}" dt="2026-08-10T16:39:02.761" v="11862"/>
          <ac:picMkLst>
            <pc:docMk/>
            <pc:sldMk cId="2482638685" sldId="337"/>
            <ac:picMk id="11" creationId="{A8B41031-022E-7062-5B49-8654F6B3595C}"/>
          </ac:picMkLst>
        </pc:picChg>
        <pc:picChg chg="add mod modCrop">
          <ac:chgData name="Steven White" userId="aa984103-a702-4fa6-abe2-8f7477a6bddf" providerId="ADAL" clId="{689ABEF0-56C0-5DA7-AED3-AFA321885446}" dt="2026-08-10T16:40:09.693" v="11883" actId="1076"/>
          <ac:picMkLst>
            <pc:docMk/>
            <pc:sldMk cId="2482638685" sldId="337"/>
            <ac:picMk id="12" creationId="{9852D06B-CC1C-9EF4-3F36-4F42F4EE2275}"/>
          </ac:picMkLst>
        </pc:picChg>
      </pc:sldChg>
      <pc:sldChg chg="addSp delSp modSp new mod ord modShow">
        <pc:chgData name="Steven White" userId="aa984103-a702-4fa6-abe2-8f7477a6bddf" providerId="ADAL" clId="{689ABEF0-56C0-5DA7-AED3-AFA321885446}" dt="2026-08-09T20:57:46.562" v="9312" actId="20578"/>
        <pc:sldMkLst>
          <pc:docMk/>
          <pc:sldMk cId="3881866504" sldId="338"/>
        </pc:sldMkLst>
        <pc:spChg chg="mod">
          <ac:chgData name="Steven White" userId="aa984103-a702-4fa6-abe2-8f7477a6bddf" providerId="ADAL" clId="{689ABEF0-56C0-5DA7-AED3-AFA321885446}" dt="2026-08-09T16:48:37.047" v="3715" actId="20577"/>
          <ac:spMkLst>
            <pc:docMk/>
            <pc:sldMk cId="3881866504" sldId="338"/>
            <ac:spMk id="2" creationId="{B7DDD3DC-AC07-E3DC-0893-934F047D9254}"/>
          </ac:spMkLst>
        </pc:spChg>
        <pc:spChg chg="add mod">
          <ac:chgData name="Steven White" userId="aa984103-a702-4fa6-abe2-8f7477a6bddf" providerId="ADAL" clId="{689ABEF0-56C0-5DA7-AED3-AFA321885446}" dt="2026-08-09T16:52:35.498" v="3843" actId="403"/>
          <ac:spMkLst>
            <pc:docMk/>
            <pc:sldMk cId="3881866504" sldId="338"/>
            <ac:spMk id="5" creationId="{FEFCF380-4797-8533-7A93-7E13E56A35E0}"/>
          </ac:spMkLst>
        </pc:spChg>
        <pc:spChg chg="add mod">
          <ac:chgData name="Steven White" userId="aa984103-a702-4fa6-abe2-8f7477a6bddf" providerId="ADAL" clId="{689ABEF0-56C0-5DA7-AED3-AFA321885446}" dt="2026-08-09T16:52:17.496" v="3842" actId="1076"/>
          <ac:spMkLst>
            <pc:docMk/>
            <pc:sldMk cId="3881866504" sldId="338"/>
            <ac:spMk id="12" creationId="{DEB85D9B-F5C1-69F7-89CD-1B4489C092AD}"/>
          </ac:spMkLst>
        </pc:spChg>
        <pc:spChg chg="add mod">
          <ac:chgData name="Steven White" userId="aa984103-a702-4fa6-abe2-8f7477a6bddf" providerId="ADAL" clId="{689ABEF0-56C0-5DA7-AED3-AFA321885446}" dt="2026-08-09T16:51:53.995" v="3838" actId="20577"/>
          <ac:spMkLst>
            <pc:docMk/>
            <pc:sldMk cId="3881866504" sldId="338"/>
            <ac:spMk id="15" creationId="{F565B941-162E-3474-4A71-50CE7A8FACD6}"/>
          </ac:spMkLst>
        </pc:spChg>
        <pc:picChg chg="add mod">
          <ac:chgData name="Steven White" userId="aa984103-a702-4fa6-abe2-8f7477a6bddf" providerId="ADAL" clId="{689ABEF0-56C0-5DA7-AED3-AFA321885446}" dt="2026-08-09T16:51:05.913" v="3778" actId="1076"/>
          <ac:picMkLst>
            <pc:docMk/>
            <pc:sldMk cId="3881866504" sldId="338"/>
            <ac:picMk id="4" creationId="{3F72F016-2577-D6A9-EF3A-53DB76A2AAD2}"/>
          </ac:picMkLst>
        </pc:picChg>
        <pc:cxnChg chg="add mod">
          <ac:chgData name="Steven White" userId="aa984103-a702-4fa6-abe2-8f7477a6bddf" providerId="ADAL" clId="{689ABEF0-56C0-5DA7-AED3-AFA321885446}" dt="2026-08-09T16:52:15.031" v="3841" actId="14100"/>
          <ac:cxnSpMkLst>
            <pc:docMk/>
            <pc:sldMk cId="3881866504" sldId="338"/>
            <ac:cxnSpMk id="7" creationId="{929155AC-43D8-E544-0EFC-B3632FDD597F}"/>
          </ac:cxnSpMkLst>
        </pc:cxnChg>
        <pc:cxnChg chg="add mod">
          <ac:chgData name="Steven White" userId="aa984103-a702-4fa6-abe2-8f7477a6bddf" providerId="ADAL" clId="{689ABEF0-56C0-5DA7-AED3-AFA321885446}" dt="2026-08-09T16:51:45.430" v="3823" actId="14100"/>
          <ac:cxnSpMkLst>
            <pc:docMk/>
            <pc:sldMk cId="3881866504" sldId="338"/>
            <ac:cxnSpMk id="14" creationId="{22796174-4C97-0A55-AE42-117141270B98}"/>
          </ac:cxnSpMkLst>
        </pc:cxnChg>
      </pc:sldChg>
      <pc:sldChg chg="addSp modSp new del mod modShow">
        <pc:chgData name="Steven White" userId="aa984103-a702-4fa6-abe2-8f7477a6bddf" providerId="ADAL" clId="{689ABEF0-56C0-5DA7-AED3-AFA321885446}" dt="2026-08-10T15:57:58.451" v="10353" actId="2696"/>
        <pc:sldMkLst>
          <pc:docMk/>
          <pc:sldMk cId="2522805307" sldId="339"/>
        </pc:sldMkLst>
      </pc:sldChg>
      <pc:sldChg chg="modSp new mod ord modShow">
        <pc:chgData name="Steven White" userId="aa984103-a702-4fa6-abe2-8f7477a6bddf" providerId="ADAL" clId="{689ABEF0-56C0-5DA7-AED3-AFA321885446}" dt="2026-08-09T20:57:46.562" v="9312" actId="20578"/>
        <pc:sldMkLst>
          <pc:docMk/>
          <pc:sldMk cId="88386619" sldId="340"/>
        </pc:sldMkLst>
        <pc:spChg chg="mod">
          <ac:chgData name="Steven White" userId="aa984103-a702-4fa6-abe2-8f7477a6bddf" providerId="ADAL" clId="{689ABEF0-56C0-5DA7-AED3-AFA321885446}" dt="2026-08-09T17:00:17.803" v="4279" actId="20577"/>
          <ac:spMkLst>
            <pc:docMk/>
            <pc:sldMk cId="88386619" sldId="340"/>
            <ac:spMk id="2" creationId="{0F46E3F9-1D91-830C-0782-7FB452C99035}"/>
          </ac:spMkLst>
        </pc:spChg>
        <pc:spChg chg="mod">
          <ac:chgData name="Steven White" userId="aa984103-a702-4fa6-abe2-8f7477a6bddf" providerId="ADAL" clId="{689ABEF0-56C0-5DA7-AED3-AFA321885446}" dt="2026-08-09T17:00:24.439" v="4281"/>
          <ac:spMkLst>
            <pc:docMk/>
            <pc:sldMk cId="88386619" sldId="340"/>
            <ac:spMk id="3" creationId="{65A31E27-7765-4AF8-7139-897351C1BBB8}"/>
          </ac:spMkLst>
        </pc:spChg>
      </pc:sldChg>
      <pc:sldChg chg="modSp new mod ord modShow">
        <pc:chgData name="Steven White" userId="aa984103-a702-4fa6-abe2-8f7477a6bddf" providerId="ADAL" clId="{689ABEF0-56C0-5DA7-AED3-AFA321885446}" dt="2026-08-09T20:57:46.562" v="9312" actId="20578"/>
        <pc:sldMkLst>
          <pc:docMk/>
          <pc:sldMk cId="1126659977" sldId="341"/>
        </pc:sldMkLst>
        <pc:spChg chg="mod">
          <ac:chgData name="Steven White" userId="aa984103-a702-4fa6-abe2-8f7477a6bddf" providerId="ADAL" clId="{689ABEF0-56C0-5DA7-AED3-AFA321885446}" dt="2026-08-09T17:01:12.758" v="4293" actId="20577"/>
          <ac:spMkLst>
            <pc:docMk/>
            <pc:sldMk cId="1126659977" sldId="341"/>
            <ac:spMk id="2" creationId="{8EABAD77-1DE5-D9D2-12E4-42DDAA16821F}"/>
          </ac:spMkLst>
        </pc:spChg>
        <pc:spChg chg="mod">
          <ac:chgData name="Steven White" userId="aa984103-a702-4fa6-abe2-8f7477a6bddf" providerId="ADAL" clId="{689ABEF0-56C0-5DA7-AED3-AFA321885446}" dt="2026-08-09T17:04:29.131" v="5007" actId="20577"/>
          <ac:spMkLst>
            <pc:docMk/>
            <pc:sldMk cId="1126659977" sldId="341"/>
            <ac:spMk id="3" creationId="{A9646167-DD3D-3FF0-EC7D-0AB983E15F0B}"/>
          </ac:spMkLst>
        </pc:spChg>
      </pc:sldChg>
      <pc:sldChg chg="modSp new mod ord modShow">
        <pc:chgData name="Steven White" userId="aa984103-a702-4fa6-abe2-8f7477a6bddf" providerId="ADAL" clId="{689ABEF0-56C0-5DA7-AED3-AFA321885446}" dt="2026-08-09T20:57:46.562" v="9312" actId="20578"/>
        <pc:sldMkLst>
          <pc:docMk/>
          <pc:sldMk cId="624521023" sldId="342"/>
        </pc:sldMkLst>
        <pc:spChg chg="mod">
          <ac:chgData name="Steven White" userId="aa984103-a702-4fa6-abe2-8f7477a6bddf" providerId="ADAL" clId="{689ABEF0-56C0-5DA7-AED3-AFA321885446}" dt="2026-08-09T17:03:24.480" v="4768" actId="20577"/>
          <ac:spMkLst>
            <pc:docMk/>
            <pc:sldMk cId="624521023" sldId="342"/>
            <ac:spMk id="2" creationId="{DFC5F687-B53D-C899-0A46-C226426B32F1}"/>
          </ac:spMkLst>
        </pc:spChg>
        <pc:spChg chg="mod">
          <ac:chgData name="Steven White" userId="aa984103-a702-4fa6-abe2-8f7477a6bddf" providerId="ADAL" clId="{689ABEF0-56C0-5DA7-AED3-AFA321885446}" dt="2026-08-09T17:04:04.247" v="4991" actId="20577"/>
          <ac:spMkLst>
            <pc:docMk/>
            <pc:sldMk cId="624521023" sldId="342"/>
            <ac:spMk id="3" creationId="{74BC84FE-67DB-8CAF-61D8-D80DBD4A5FD5}"/>
          </ac:spMkLst>
        </pc:spChg>
      </pc:sldChg>
      <pc:sldChg chg="modSp new mod ord modShow">
        <pc:chgData name="Steven White" userId="aa984103-a702-4fa6-abe2-8f7477a6bddf" providerId="ADAL" clId="{689ABEF0-56C0-5DA7-AED3-AFA321885446}" dt="2026-08-09T20:57:46.562" v="9312" actId="20578"/>
        <pc:sldMkLst>
          <pc:docMk/>
          <pc:sldMk cId="1182249219" sldId="343"/>
        </pc:sldMkLst>
        <pc:spChg chg="mod">
          <ac:chgData name="Steven White" userId="aa984103-a702-4fa6-abe2-8f7477a6bddf" providerId="ADAL" clId="{689ABEF0-56C0-5DA7-AED3-AFA321885446}" dt="2026-08-09T17:04:40.941" v="5019" actId="20577"/>
          <ac:spMkLst>
            <pc:docMk/>
            <pc:sldMk cId="1182249219" sldId="343"/>
            <ac:spMk id="2" creationId="{48D7D5BC-BAA2-38A0-F140-6747483ED248}"/>
          </ac:spMkLst>
        </pc:spChg>
        <pc:spChg chg="mod">
          <ac:chgData name="Steven White" userId="aa984103-a702-4fa6-abe2-8f7477a6bddf" providerId="ADAL" clId="{689ABEF0-56C0-5DA7-AED3-AFA321885446}" dt="2026-08-09T17:08:58.869" v="5566" actId="27636"/>
          <ac:spMkLst>
            <pc:docMk/>
            <pc:sldMk cId="1182249219" sldId="343"/>
            <ac:spMk id="3" creationId="{166D833C-F66A-7B7A-F3D5-09B79BB56B8D}"/>
          </ac:spMkLst>
        </pc:spChg>
      </pc:sldChg>
      <pc:sldChg chg="addSp modSp new mod ord modShow">
        <pc:chgData name="Steven White" userId="aa984103-a702-4fa6-abe2-8f7477a6bddf" providerId="ADAL" clId="{689ABEF0-56C0-5DA7-AED3-AFA321885446}" dt="2026-08-09T20:57:46.562" v="9312" actId="20578"/>
        <pc:sldMkLst>
          <pc:docMk/>
          <pc:sldMk cId="3337600722" sldId="344"/>
        </pc:sldMkLst>
        <pc:spChg chg="mod">
          <ac:chgData name="Steven White" userId="aa984103-a702-4fa6-abe2-8f7477a6bddf" providerId="ADAL" clId="{689ABEF0-56C0-5DA7-AED3-AFA321885446}" dt="2026-08-09T17:07:05.559" v="5321" actId="20577"/>
          <ac:spMkLst>
            <pc:docMk/>
            <pc:sldMk cId="3337600722" sldId="344"/>
            <ac:spMk id="2" creationId="{F1405D31-76E3-CBF1-4201-7CBF440E3CE7}"/>
          </ac:spMkLst>
        </pc:spChg>
        <pc:spChg chg="mod">
          <ac:chgData name="Steven White" userId="aa984103-a702-4fa6-abe2-8f7477a6bddf" providerId="ADAL" clId="{689ABEF0-56C0-5DA7-AED3-AFA321885446}" dt="2026-08-09T17:39:47.719" v="6006" actId="20577"/>
          <ac:spMkLst>
            <pc:docMk/>
            <pc:sldMk cId="3337600722" sldId="344"/>
            <ac:spMk id="3" creationId="{7E2E486D-EC80-CA0E-1921-08DB2422CAEC}"/>
          </ac:spMkLst>
        </pc:spChg>
        <pc:picChg chg="add mod">
          <ac:chgData name="Steven White" userId="aa984103-a702-4fa6-abe2-8f7477a6bddf" providerId="ADAL" clId="{689ABEF0-56C0-5DA7-AED3-AFA321885446}" dt="2026-08-09T17:07:08.983" v="5323" actId="1076"/>
          <ac:picMkLst>
            <pc:docMk/>
            <pc:sldMk cId="3337600722" sldId="344"/>
            <ac:picMk id="4" creationId="{82E16A3C-86D3-B268-C314-3FD7C1AD4482}"/>
          </ac:picMkLst>
        </pc:picChg>
      </pc:sldChg>
      <pc:sldChg chg="modSp new mod ord modShow">
        <pc:chgData name="Steven White" userId="aa984103-a702-4fa6-abe2-8f7477a6bddf" providerId="ADAL" clId="{689ABEF0-56C0-5DA7-AED3-AFA321885446}" dt="2026-08-09T20:57:46.562" v="9312" actId="20578"/>
        <pc:sldMkLst>
          <pc:docMk/>
          <pc:sldMk cId="3376216147" sldId="345"/>
        </pc:sldMkLst>
        <pc:spChg chg="mod">
          <ac:chgData name="Steven White" userId="aa984103-a702-4fa6-abe2-8f7477a6bddf" providerId="ADAL" clId="{689ABEF0-56C0-5DA7-AED3-AFA321885446}" dt="2026-08-09T17:09:33.841" v="5591" actId="20577"/>
          <ac:spMkLst>
            <pc:docMk/>
            <pc:sldMk cId="3376216147" sldId="345"/>
            <ac:spMk id="2" creationId="{164F784F-0227-E986-060E-8FA2639C8768}"/>
          </ac:spMkLst>
        </pc:spChg>
        <pc:spChg chg="mod">
          <ac:chgData name="Steven White" userId="aa984103-a702-4fa6-abe2-8f7477a6bddf" providerId="ADAL" clId="{689ABEF0-56C0-5DA7-AED3-AFA321885446}" dt="2026-08-09T17:09:38.395" v="5621"/>
          <ac:spMkLst>
            <pc:docMk/>
            <pc:sldMk cId="3376216147" sldId="345"/>
            <ac:spMk id="3" creationId="{3901999B-08B2-D5CE-88A1-48816640D674}"/>
          </ac:spMkLst>
        </pc:spChg>
      </pc:sldChg>
      <pc:sldChg chg="modSp new mod ord">
        <pc:chgData name="Steven White" userId="aa984103-a702-4fa6-abe2-8f7477a6bddf" providerId="ADAL" clId="{689ABEF0-56C0-5DA7-AED3-AFA321885446}" dt="2026-08-11T15:31:18.293" v="14341" actId="20577"/>
        <pc:sldMkLst>
          <pc:docMk/>
          <pc:sldMk cId="591712966" sldId="346"/>
        </pc:sldMkLst>
        <pc:spChg chg="mod">
          <ac:chgData name="Steven White" userId="aa984103-a702-4fa6-abe2-8f7477a6bddf" providerId="ADAL" clId="{689ABEF0-56C0-5DA7-AED3-AFA321885446}" dt="2026-08-11T15:31:18.293" v="14341" actId="20577"/>
          <ac:spMkLst>
            <pc:docMk/>
            <pc:sldMk cId="591712966" sldId="346"/>
            <ac:spMk id="2" creationId="{F382FB58-E265-9140-4D59-5EC8586475BA}"/>
          </ac:spMkLst>
        </pc:spChg>
        <pc:spChg chg="mod">
          <ac:chgData name="Steven White" userId="aa984103-a702-4fa6-abe2-8f7477a6bddf" providerId="ADAL" clId="{689ABEF0-56C0-5DA7-AED3-AFA321885446}" dt="2026-08-11T15:31:16.292" v="14339" actId="20577"/>
          <ac:spMkLst>
            <pc:docMk/>
            <pc:sldMk cId="591712966" sldId="346"/>
            <ac:spMk id="3" creationId="{9A09F658-F419-D4AE-75D3-1AF725120A41}"/>
          </ac:spMkLst>
        </pc:spChg>
      </pc:sldChg>
      <pc:sldChg chg="addSp delSp modSp new mod modAnim">
        <pc:chgData name="Steven White" userId="aa984103-a702-4fa6-abe2-8f7477a6bddf" providerId="ADAL" clId="{689ABEF0-56C0-5DA7-AED3-AFA321885446}" dt="2026-08-11T20:22:22.099" v="15723"/>
        <pc:sldMkLst>
          <pc:docMk/>
          <pc:sldMk cId="2776373236" sldId="347"/>
        </pc:sldMkLst>
        <pc:spChg chg="mod">
          <ac:chgData name="Steven White" userId="aa984103-a702-4fa6-abe2-8f7477a6bddf" providerId="ADAL" clId="{689ABEF0-56C0-5DA7-AED3-AFA321885446}" dt="2026-08-09T21:02:47.272" v="9528" actId="20577"/>
          <ac:spMkLst>
            <pc:docMk/>
            <pc:sldMk cId="2776373236" sldId="347"/>
            <ac:spMk id="2" creationId="{1CC8587E-F1D3-6AAC-FB14-584D240A5D57}"/>
          </ac:spMkLst>
        </pc:spChg>
        <pc:spChg chg="mod">
          <ac:chgData name="Steven White" userId="aa984103-a702-4fa6-abe2-8f7477a6bddf" providerId="ADAL" clId="{689ABEF0-56C0-5DA7-AED3-AFA321885446}" dt="2026-08-11T20:22:08.897" v="15722" actId="403"/>
          <ac:spMkLst>
            <pc:docMk/>
            <pc:sldMk cId="2776373236" sldId="347"/>
            <ac:spMk id="3" creationId="{A01E1FD5-5AE0-F7F3-026E-6D4B010CB701}"/>
          </ac:spMkLst>
        </pc:spChg>
        <pc:spChg chg="add del">
          <ac:chgData name="Steven White" userId="aa984103-a702-4fa6-abe2-8f7477a6bddf" providerId="ADAL" clId="{689ABEF0-56C0-5DA7-AED3-AFA321885446}" dt="2026-08-11T15:34:20.740" v="14424" actId="478"/>
          <ac:spMkLst>
            <pc:docMk/>
            <pc:sldMk cId="2776373236" sldId="347"/>
            <ac:spMk id="5" creationId="{6FFFABA6-ABD7-8793-A627-445CE9C5656D}"/>
          </ac:spMkLst>
        </pc:spChg>
        <pc:picChg chg="add mod">
          <ac:chgData name="Steven White" userId="aa984103-a702-4fa6-abe2-8f7477a6bddf" providerId="ADAL" clId="{689ABEF0-56C0-5DA7-AED3-AFA321885446}" dt="2026-08-11T20:21:44.379" v="15705" actId="1076"/>
          <ac:picMkLst>
            <pc:docMk/>
            <pc:sldMk cId="2776373236" sldId="347"/>
            <ac:picMk id="6" creationId="{877DED83-C466-38EF-3ACF-4865ED29C428}"/>
          </ac:picMkLst>
        </pc:picChg>
        <pc:picChg chg="add mod">
          <ac:chgData name="Steven White" userId="aa984103-a702-4fa6-abe2-8f7477a6bddf" providerId="ADAL" clId="{689ABEF0-56C0-5DA7-AED3-AFA321885446}" dt="2026-08-11T20:21:46.445" v="15706" actId="1076"/>
          <ac:picMkLst>
            <pc:docMk/>
            <pc:sldMk cId="2776373236" sldId="347"/>
            <ac:picMk id="7" creationId="{402B8DCC-C935-D140-6ACF-59017D7F04C9}"/>
          </ac:picMkLst>
        </pc:picChg>
      </pc:sldChg>
      <pc:sldChg chg="modSp add mod modAnim modShow">
        <pc:chgData name="Steven White" userId="aa984103-a702-4fa6-abe2-8f7477a6bddf" providerId="ADAL" clId="{689ABEF0-56C0-5DA7-AED3-AFA321885446}" dt="2026-08-11T19:41:03.403" v="15407" actId="20577"/>
        <pc:sldMkLst>
          <pc:docMk/>
          <pc:sldMk cId="2927929748" sldId="348"/>
        </pc:sldMkLst>
        <pc:spChg chg="mod">
          <ac:chgData name="Steven White" userId="aa984103-a702-4fa6-abe2-8f7477a6bddf" providerId="ADAL" clId="{689ABEF0-56C0-5DA7-AED3-AFA321885446}" dt="2026-08-09T21:33:40.890" v="9541" actId="20577"/>
          <ac:spMkLst>
            <pc:docMk/>
            <pc:sldMk cId="2927929748" sldId="348"/>
            <ac:spMk id="2" creationId="{B3ADBC2A-E255-B6F4-0F38-D96EBE8AFA8F}"/>
          </ac:spMkLst>
        </pc:spChg>
        <pc:spChg chg="mod">
          <ac:chgData name="Steven White" userId="aa984103-a702-4fa6-abe2-8f7477a6bddf" providerId="ADAL" clId="{689ABEF0-56C0-5DA7-AED3-AFA321885446}" dt="2026-08-11T19:41:03.403" v="15407" actId="20577"/>
          <ac:spMkLst>
            <pc:docMk/>
            <pc:sldMk cId="2927929748" sldId="348"/>
            <ac:spMk id="3" creationId="{1E3276A8-C8F3-3578-E721-58F3910DFF4B}"/>
          </ac:spMkLst>
        </pc:spChg>
        <pc:spChg chg="mod">
          <ac:chgData name="Steven White" userId="aa984103-a702-4fa6-abe2-8f7477a6bddf" providerId="ADAL" clId="{689ABEF0-56C0-5DA7-AED3-AFA321885446}" dt="2026-08-09T20:12:56.350" v="6992" actId="20577"/>
          <ac:spMkLst>
            <pc:docMk/>
            <pc:sldMk cId="2927929748" sldId="348"/>
            <ac:spMk id="6" creationId="{582BA0A5-C9B7-3495-FA38-59ACAA360567}"/>
          </ac:spMkLst>
        </pc:spChg>
        <pc:spChg chg="mod">
          <ac:chgData name="Steven White" userId="aa984103-a702-4fa6-abe2-8f7477a6bddf" providerId="ADAL" clId="{689ABEF0-56C0-5DA7-AED3-AFA321885446}" dt="2026-08-09T20:10:03.236" v="6833" actId="20577"/>
          <ac:spMkLst>
            <pc:docMk/>
            <pc:sldMk cId="2927929748" sldId="348"/>
            <ac:spMk id="7" creationId="{6F20D04E-9B05-80DE-0BE1-96B48F33E473}"/>
          </ac:spMkLst>
        </pc:spChg>
        <pc:spChg chg="mod">
          <ac:chgData name="Steven White" userId="aa984103-a702-4fa6-abe2-8f7477a6bddf" providerId="ADAL" clId="{689ABEF0-56C0-5DA7-AED3-AFA321885446}" dt="2026-08-09T20:10:20.861" v="6847" actId="20577"/>
          <ac:spMkLst>
            <pc:docMk/>
            <pc:sldMk cId="2927929748" sldId="348"/>
            <ac:spMk id="9" creationId="{D5A87C7B-40F1-3415-A174-AA70A499F25F}"/>
          </ac:spMkLst>
        </pc:spChg>
        <pc:spChg chg="mod">
          <ac:chgData name="Steven White" userId="aa984103-a702-4fa6-abe2-8f7477a6bddf" providerId="ADAL" clId="{689ABEF0-56C0-5DA7-AED3-AFA321885446}" dt="2026-08-09T20:11:51.705" v="6970" actId="20577"/>
          <ac:spMkLst>
            <pc:docMk/>
            <pc:sldMk cId="2927929748" sldId="348"/>
            <ac:spMk id="10" creationId="{72D8F4A1-EFC1-44D2-9DC7-4AE9C20F7FD9}"/>
          </ac:spMkLst>
        </pc:spChg>
        <pc:spChg chg="mod">
          <ac:chgData name="Steven White" userId="aa984103-a702-4fa6-abe2-8f7477a6bddf" providerId="ADAL" clId="{689ABEF0-56C0-5DA7-AED3-AFA321885446}" dt="2026-08-09T20:12:02.342" v="6972" actId="20577"/>
          <ac:spMkLst>
            <pc:docMk/>
            <pc:sldMk cId="2927929748" sldId="348"/>
            <ac:spMk id="11" creationId="{CEE4B6B1-ED89-1DC6-292A-360FBF3AFB0E}"/>
          </ac:spMkLst>
        </pc:spChg>
        <pc:graphicFrameChg chg="modGraphic">
          <ac:chgData name="Steven White" userId="aa984103-a702-4fa6-abe2-8f7477a6bddf" providerId="ADAL" clId="{689ABEF0-56C0-5DA7-AED3-AFA321885446}" dt="2026-08-09T20:10:54.025" v="6908" actId="20577"/>
          <ac:graphicFrameMkLst>
            <pc:docMk/>
            <pc:sldMk cId="2927929748" sldId="348"/>
            <ac:graphicFrameMk id="5" creationId="{B7E0DA23-425E-707C-E63E-765D2E5E530B}"/>
          </ac:graphicFrameMkLst>
        </pc:graphicFrameChg>
      </pc:sldChg>
      <pc:sldChg chg="addSp delSp modSp add mod modAnim modShow">
        <pc:chgData name="Steven White" userId="aa984103-a702-4fa6-abe2-8f7477a6bddf" providerId="ADAL" clId="{689ABEF0-56C0-5DA7-AED3-AFA321885446}" dt="2026-08-11T19:41:41.282" v="15422" actId="1076"/>
        <pc:sldMkLst>
          <pc:docMk/>
          <pc:sldMk cId="2679210716" sldId="349"/>
        </pc:sldMkLst>
        <pc:spChg chg="mod">
          <ac:chgData name="Steven White" userId="aa984103-a702-4fa6-abe2-8f7477a6bddf" providerId="ADAL" clId="{689ABEF0-56C0-5DA7-AED3-AFA321885446}" dt="2026-08-09T20:12:36.984" v="6982" actId="1076"/>
          <ac:spMkLst>
            <pc:docMk/>
            <pc:sldMk cId="2679210716" sldId="349"/>
            <ac:spMk id="7" creationId="{4D3CFEB4-7837-A821-25C2-E123E19B8CEC}"/>
          </ac:spMkLst>
        </pc:spChg>
        <pc:spChg chg="add mod">
          <ac:chgData name="Steven White" userId="aa984103-a702-4fa6-abe2-8f7477a6bddf" providerId="ADAL" clId="{689ABEF0-56C0-5DA7-AED3-AFA321885446}" dt="2026-08-09T20:12:47.964" v="6991" actId="20577"/>
          <ac:spMkLst>
            <pc:docMk/>
            <pc:sldMk cId="2679210716" sldId="349"/>
            <ac:spMk id="8" creationId="{AE1361CE-22DC-0FFE-919D-EE867397CE61}"/>
          </ac:spMkLst>
        </pc:spChg>
        <pc:spChg chg="add mod">
          <ac:chgData name="Steven White" userId="aa984103-a702-4fa6-abe2-8f7477a6bddf" providerId="ADAL" clId="{689ABEF0-56C0-5DA7-AED3-AFA321885446}" dt="2026-08-09T20:12:15.752" v="6975" actId="1076"/>
          <ac:spMkLst>
            <pc:docMk/>
            <pc:sldMk cId="2679210716" sldId="349"/>
            <ac:spMk id="9" creationId="{85CE22CD-1598-2032-0C91-D26245309C74}"/>
          </ac:spMkLst>
        </pc:spChg>
        <pc:spChg chg="add mod">
          <ac:chgData name="Steven White" userId="aa984103-a702-4fa6-abe2-8f7477a6bddf" providerId="ADAL" clId="{689ABEF0-56C0-5DA7-AED3-AFA321885446}" dt="2026-08-11T19:41:41.282" v="15422" actId="1076"/>
          <ac:spMkLst>
            <pc:docMk/>
            <pc:sldMk cId="2679210716" sldId="349"/>
            <ac:spMk id="11" creationId="{8AFFE32D-E3A7-32BC-7DFC-F7EAA0FBB84B}"/>
          </ac:spMkLst>
        </pc:spChg>
      </pc:sldChg>
      <pc:sldChg chg="addSp delSp modSp new mod">
        <pc:chgData name="Steven White" userId="aa984103-a702-4fa6-abe2-8f7477a6bddf" providerId="ADAL" clId="{689ABEF0-56C0-5DA7-AED3-AFA321885446}" dt="2026-08-11T20:07:00.172" v="15635" actId="20577"/>
        <pc:sldMkLst>
          <pc:docMk/>
          <pc:sldMk cId="491518556" sldId="350"/>
        </pc:sldMkLst>
        <pc:spChg chg="del mod">
          <ac:chgData name="Steven White" userId="aa984103-a702-4fa6-abe2-8f7477a6bddf" providerId="ADAL" clId="{689ABEF0-56C0-5DA7-AED3-AFA321885446}" dt="2026-08-10T16:10:20.896" v="11135" actId="478"/>
          <ac:spMkLst>
            <pc:docMk/>
            <pc:sldMk cId="491518556" sldId="350"/>
            <ac:spMk id="2" creationId="{19BEFB69-5AA0-249B-97C3-5BAD45205D76}"/>
          </ac:spMkLst>
        </pc:spChg>
        <pc:spChg chg="mod">
          <ac:chgData name="Steven White" userId="aa984103-a702-4fa6-abe2-8f7477a6bddf" providerId="ADAL" clId="{689ABEF0-56C0-5DA7-AED3-AFA321885446}" dt="2026-08-11T20:07:00.172" v="15635" actId="20577"/>
          <ac:spMkLst>
            <pc:docMk/>
            <pc:sldMk cId="491518556" sldId="350"/>
            <ac:spMk id="3" creationId="{E414753F-2FC8-A594-39E9-D97B22DA7A15}"/>
          </ac:spMkLst>
        </pc:spChg>
        <pc:spChg chg="add mod">
          <ac:chgData name="Steven White" userId="aa984103-a702-4fa6-abe2-8f7477a6bddf" providerId="ADAL" clId="{689ABEF0-56C0-5DA7-AED3-AFA321885446}" dt="2026-08-10T16:10:45.866" v="11141" actId="1076"/>
          <ac:spMkLst>
            <pc:docMk/>
            <pc:sldMk cId="491518556" sldId="350"/>
            <ac:spMk id="7" creationId="{05B0E059-7980-A53C-9258-241A71881C0B}"/>
          </ac:spMkLst>
        </pc:spChg>
        <pc:spChg chg="add del mod">
          <ac:chgData name="Steven White" userId="aa984103-a702-4fa6-abe2-8f7477a6bddf" providerId="ADAL" clId="{689ABEF0-56C0-5DA7-AED3-AFA321885446}" dt="2026-08-10T16:10:22.443" v="11136" actId="478"/>
          <ac:spMkLst>
            <pc:docMk/>
            <pc:sldMk cId="491518556" sldId="350"/>
            <ac:spMk id="9" creationId="{85C288DC-5FE1-D13C-BBAA-F496F8766EB6}"/>
          </ac:spMkLst>
        </pc:spChg>
        <pc:picChg chg="add mod">
          <ac:chgData name="Steven White" userId="aa984103-a702-4fa6-abe2-8f7477a6bddf" providerId="ADAL" clId="{689ABEF0-56C0-5DA7-AED3-AFA321885446}" dt="2026-08-10T16:10:32.366" v="11137" actId="1076"/>
          <ac:picMkLst>
            <pc:docMk/>
            <pc:sldMk cId="491518556" sldId="350"/>
            <ac:picMk id="4" creationId="{DB2F9B3F-DF20-0341-CFFE-7168FFDEED41}"/>
          </ac:picMkLst>
        </pc:picChg>
        <pc:cxnChg chg="add mod">
          <ac:chgData name="Steven White" userId="aa984103-a702-4fa6-abe2-8f7477a6bddf" providerId="ADAL" clId="{689ABEF0-56C0-5DA7-AED3-AFA321885446}" dt="2026-08-10T16:10:48.433" v="11142" actId="1076"/>
          <ac:cxnSpMkLst>
            <pc:docMk/>
            <pc:sldMk cId="491518556" sldId="350"/>
            <ac:cxnSpMk id="6" creationId="{462269EC-7634-2D3A-BE35-A03FC0C58482}"/>
          </ac:cxnSpMkLst>
        </pc:cxnChg>
      </pc:sldChg>
      <pc:sldChg chg="addSp delSp modSp add mod">
        <pc:chgData name="Steven White" userId="aa984103-a702-4fa6-abe2-8f7477a6bddf" providerId="ADAL" clId="{689ABEF0-56C0-5DA7-AED3-AFA321885446}" dt="2026-08-11T20:08:39.878" v="15636" actId="732"/>
        <pc:sldMkLst>
          <pc:docMk/>
          <pc:sldMk cId="2544381" sldId="352"/>
        </pc:sldMkLst>
        <pc:spChg chg="mod">
          <ac:chgData name="Steven White" userId="aa984103-a702-4fa6-abe2-8f7477a6bddf" providerId="ADAL" clId="{689ABEF0-56C0-5DA7-AED3-AFA321885446}" dt="2026-08-09T20:47:49.921" v="8667" actId="20577"/>
          <ac:spMkLst>
            <pc:docMk/>
            <pc:sldMk cId="2544381" sldId="352"/>
            <ac:spMk id="2" creationId="{B0E4A7B0-A929-47C7-CBE9-38D41AAE4208}"/>
          </ac:spMkLst>
        </pc:spChg>
        <pc:spChg chg="mod">
          <ac:chgData name="Steven White" userId="aa984103-a702-4fa6-abe2-8f7477a6bddf" providerId="ADAL" clId="{689ABEF0-56C0-5DA7-AED3-AFA321885446}" dt="2026-08-11T15:14:42.181" v="14267" actId="20577"/>
          <ac:spMkLst>
            <pc:docMk/>
            <pc:sldMk cId="2544381" sldId="352"/>
            <ac:spMk id="3" creationId="{DBF8E447-B95F-4595-54A0-E2F3A9EAE1A7}"/>
          </ac:spMkLst>
        </pc:spChg>
        <pc:spChg chg="add mod">
          <ac:chgData name="Steven White" userId="aa984103-a702-4fa6-abe2-8f7477a6bddf" providerId="ADAL" clId="{689ABEF0-56C0-5DA7-AED3-AFA321885446}" dt="2026-08-09T20:50:46.385" v="8899" actId="1076"/>
          <ac:spMkLst>
            <pc:docMk/>
            <pc:sldMk cId="2544381" sldId="352"/>
            <ac:spMk id="5" creationId="{448D90CE-456C-4B47-0479-6FFD409049D9}"/>
          </ac:spMkLst>
        </pc:spChg>
        <pc:spChg chg="add mod">
          <ac:chgData name="Steven White" userId="aa984103-a702-4fa6-abe2-8f7477a6bddf" providerId="ADAL" clId="{689ABEF0-56C0-5DA7-AED3-AFA321885446}" dt="2026-08-09T20:53:24.782" v="8920" actId="14100"/>
          <ac:spMkLst>
            <pc:docMk/>
            <pc:sldMk cId="2544381" sldId="352"/>
            <ac:spMk id="7" creationId="{FBC8F387-B14F-00BC-1348-B0859E13DE1D}"/>
          </ac:spMkLst>
        </pc:spChg>
        <pc:picChg chg="add mod modCrop">
          <ac:chgData name="Steven White" userId="aa984103-a702-4fa6-abe2-8f7477a6bddf" providerId="ADAL" clId="{689ABEF0-56C0-5DA7-AED3-AFA321885446}" dt="2026-08-11T20:08:39.878" v="15636" actId="732"/>
          <ac:picMkLst>
            <pc:docMk/>
            <pc:sldMk cId="2544381" sldId="352"/>
            <ac:picMk id="6" creationId="{E5D91DE2-414E-A7E7-AC4D-6CBCFF64A7B6}"/>
          </ac:picMkLst>
        </pc:picChg>
      </pc:sldChg>
      <pc:sldChg chg="addSp delSp modSp new mod modAnim">
        <pc:chgData name="Steven White" userId="aa984103-a702-4fa6-abe2-8f7477a6bddf" providerId="ADAL" clId="{689ABEF0-56C0-5DA7-AED3-AFA321885446}" dt="2026-08-11T19:55:27.709" v="15619" actId="1076"/>
        <pc:sldMkLst>
          <pc:docMk/>
          <pc:sldMk cId="1133569445" sldId="353"/>
        </pc:sldMkLst>
        <pc:spChg chg="mod">
          <ac:chgData name="Steven White" userId="aa984103-a702-4fa6-abe2-8f7477a6bddf" providerId="ADAL" clId="{689ABEF0-56C0-5DA7-AED3-AFA321885446}" dt="2026-08-10T16:16:38.827" v="11264" actId="20577"/>
          <ac:spMkLst>
            <pc:docMk/>
            <pc:sldMk cId="1133569445" sldId="353"/>
            <ac:spMk id="2" creationId="{9CF35F0F-9A36-510E-DB50-86B0BCFA96D3}"/>
          </ac:spMkLst>
        </pc:spChg>
        <pc:spChg chg="add mod">
          <ac:chgData name="Steven White" userId="aa984103-a702-4fa6-abe2-8f7477a6bddf" providerId="ADAL" clId="{689ABEF0-56C0-5DA7-AED3-AFA321885446}" dt="2026-08-11T17:01:08.537" v="15151" actId="1076"/>
          <ac:spMkLst>
            <pc:docMk/>
            <pc:sldMk cId="1133569445" sldId="353"/>
            <ac:spMk id="3" creationId="{CAB8879A-7C24-823F-F531-E90EF59A27AC}"/>
          </ac:spMkLst>
        </pc:spChg>
        <pc:spChg chg="add mod">
          <ac:chgData name="Steven White" userId="aa984103-a702-4fa6-abe2-8f7477a6bddf" providerId="ADAL" clId="{689ABEF0-56C0-5DA7-AED3-AFA321885446}" dt="2026-08-11T17:01:27.589" v="15164" actId="403"/>
          <ac:spMkLst>
            <pc:docMk/>
            <pc:sldMk cId="1133569445" sldId="353"/>
            <ac:spMk id="4" creationId="{F4DE5257-6A5F-DFA9-6E70-B6E9C0CD5701}"/>
          </ac:spMkLst>
        </pc:spChg>
        <pc:spChg chg="add mod">
          <ac:chgData name="Steven White" userId="aa984103-a702-4fa6-abe2-8f7477a6bddf" providerId="ADAL" clId="{689ABEF0-56C0-5DA7-AED3-AFA321885446}" dt="2026-08-11T17:02:34.836" v="15177" actId="692"/>
          <ac:spMkLst>
            <pc:docMk/>
            <pc:sldMk cId="1133569445" sldId="353"/>
            <ac:spMk id="5" creationId="{5FF22F40-DC01-F76F-6310-751B2E5F52D5}"/>
          </ac:spMkLst>
        </pc:spChg>
        <pc:spChg chg="add mod">
          <ac:chgData name="Steven White" userId="aa984103-a702-4fa6-abe2-8f7477a6bddf" providerId="ADAL" clId="{689ABEF0-56C0-5DA7-AED3-AFA321885446}" dt="2026-08-11T19:55:18.008" v="15581" actId="20577"/>
          <ac:spMkLst>
            <pc:docMk/>
            <pc:sldMk cId="1133569445" sldId="353"/>
            <ac:spMk id="6" creationId="{8923CC03-7DCE-6C0D-500D-3C27B842FEB7}"/>
          </ac:spMkLst>
        </pc:spChg>
        <pc:spChg chg="add del mod">
          <ac:chgData name="Steven White" userId="aa984103-a702-4fa6-abe2-8f7477a6bddf" providerId="ADAL" clId="{689ABEF0-56C0-5DA7-AED3-AFA321885446}" dt="2026-08-10T16:11:33.402" v="11144" actId="478"/>
          <ac:spMkLst>
            <pc:docMk/>
            <pc:sldMk cId="1133569445" sldId="353"/>
            <ac:spMk id="6" creationId="{96B65A1C-9C28-FC7F-6059-5C2C2EA42974}"/>
          </ac:spMkLst>
        </pc:spChg>
        <pc:spChg chg="add mod">
          <ac:chgData name="Steven White" userId="aa984103-a702-4fa6-abe2-8f7477a6bddf" providerId="ADAL" clId="{689ABEF0-56C0-5DA7-AED3-AFA321885446}" dt="2026-08-10T16:23:06.288" v="11392" actId="1076"/>
          <ac:spMkLst>
            <pc:docMk/>
            <pc:sldMk cId="1133569445" sldId="353"/>
            <ac:spMk id="8" creationId="{25DA27EC-7C00-25DA-F2BC-28332C686CEB}"/>
          </ac:spMkLst>
        </pc:spChg>
        <pc:spChg chg="add mod">
          <ac:chgData name="Steven White" userId="aa984103-a702-4fa6-abe2-8f7477a6bddf" providerId="ADAL" clId="{689ABEF0-56C0-5DA7-AED3-AFA321885446}" dt="2026-08-11T19:55:27.709" v="15619" actId="1076"/>
          <ac:spMkLst>
            <pc:docMk/>
            <pc:sldMk cId="1133569445" sldId="353"/>
            <ac:spMk id="9" creationId="{8C392D27-E2E8-7CCB-EA54-B0D5478CB69D}"/>
          </ac:spMkLst>
        </pc:spChg>
        <pc:picChg chg="add del mod">
          <ac:chgData name="Steven White" userId="aa984103-a702-4fa6-abe2-8f7477a6bddf" providerId="ADAL" clId="{689ABEF0-56C0-5DA7-AED3-AFA321885446}" dt="2026-08-10T16:15:04.243" v="11202" actId="478"/>
          <ac:picMkLst>
            <pc:docMk/>
            <pc:sldMk cId="1133569445" sldId="353"/>
            <ac:picMk id="3" creationId="{F88B9846-E855-F75B-0F62-930C304E8C6A}"/>
          </ac:picMkLst>
        </pc:picChg>
        <pc:picChg chg="add del mod">
          <ac:chgData name="Steven White" userId="aa984103-a702-4fa6-abe2-8f7477a6bddf" providerId="ADAL" clId="{689ABEF0-56C0-5DA7-AED3-AFA321885446}" dt="2026-08-10T16:13:22.983" v="11192" actId="478"/>
          <ac:picMkLst>
            <pc:docMk/>
            <pc:sldMk cId="1133569445" sldId="353"/>
            <ac:picMk id="5" creationId="{1E04D911-253F-B0E1-CF2A-0E72230433D4}"/>
          </ac:picMkLst>
        </pc:picChg>
        <pc:picChg chg="add mod">
          <ac:chgData name="Steven White" userId="aa984103-a702-4fa6-abe2-8f7477a6bddf" providerId="ADAL" clId="{689ABEF0-56C0-5DA7-AED3-AFA321885446}" dt="2026-08-11T17:01:31.821" v="15165" actId="1076"/>
          <ac:picMkLst>
            <pc:docMk/>
            <pc:sldMk cId="1133569445" sldId="353"/>
            <ac:picMk id="7" creationId="{B8C148AA-7F1D-C724-C4E0-6EB4FBFF2E8D}"/>
          </ac:picMkLst>
        </pc:picChg>
      </pc:sldChg>
      <pc:sldChg chg="addSp modSp new mod ord">
        <pc:chgData name="Steven White" userId="aa984103-a702-4fa6-abe2-8f7477a6bddf" providerId="ADAL" clId="{689ABEF0-56C0-5DA7-AED3-AFA321885446}" dt="2026-08-10T16:42:03.843" v="12061" actId="1076"/>
        <pc:sldMkLst>
          <pc:docMk/>
          <pc:sldMk cId="1501152798" sldId="354"/>
        </pc:sldMkLst>
        <pc:spChg chg="mod">
          <ac:chgData name="Steven White" userId="aa984103-a702-4fa6-abe2-8f7477a6bddf" providerId="ADAL" clId="{689ABEF0-56C0-5DA7-AED3-AFA321885446}" dt="2026-08-10T16:42:03.843" v="12061" actId="1076"/>
          <ac:spMkLst>
            <pc:docMk/>
            <pc:sldMk cId="1501152798" sldId="354"/>
            <ac:spMk id="2" creationId="{1C3001E4-7B3E-E0D0-6013-4990A3F98CD8}"/>
          </ac:spMkLst>
        </pc:spChg>
        <pc:spChg chg="mod">
          <ac:chgData name="Steven White" userId="aa984103-a702-4fa6-abe2-8f7477a6bddf" providerId="ADAL" clId="{689ABEF0-56C0-5DA7-AED3-AFA321885446}" dt="2026-08-10T16:41:46.361" v="12060" actId="1076"/>
          <ac:spMkLst>
            <pc:docMk/>
            <pc:sldMk cId="1501152798" sldId="354"/>
            <ac:spMk id="3" creationId="{B69D08AA-506B-7479-287A-2A03658D2966}"/>
          </ac:spMkLst>
        </pc:spChg>
        <pc:picChg chg="add mod modCrop">
          <ac:chgData name="Steven White" userId="aa984103-a702-4fa6-abe2-8f7477a6bddf" providerId="ADAL" clId="{689ABEF0-56C0-5DA7-AED3-AFA321885446}" dt="2026-08-10T16:41:44.559" v="12059" actId="1076"/>
          <ac:picMkLst>
            <pc:docMk/>
            <pc:sldMk cId="1501152798" sldId="354"/>
            <ac:picMk id="4" creationId="{2C7DFA38-2EEC-E47F-BF8C-D222A0C6D24E}"/>
          </ac:picMkLst>
        </pc:picChg>
      </pc:sldChg>
      <pc:sldChg chg="modSp new del mod ord modShow">
        <pc:chgData name="Steven White" userId="aa984103-a702-4fa6-abe2-8f7477a6bddf" providerId="ADAL" clId="{689ABEF0-56C0-5DA7-AED3-AFA321885446}" dt="2026-08-11T15:41:14.746" v="15032" actId="2696"/>
        <pc:sldMkLst>
          <pc:docMk/>
          <pc:sldMk cId="2595379709" sldId="355"/>
        </pc:sldMkLst>
      </pc:sldChg>
      <pc:sldChg chg="modSp new mod ord modAnim modNotesTx">
        <pc:chgData name="Steven White" userId="aa984103-a702-4fa6-abe2-8f7477a6bddf" providerId="ADAL" clId="{689ABEF0-56C0-5DA7-AED3-AFA321885446}" dt="2026-08-11T16:35:31.046" v="15115"/>
        <pc:sldMkLst>
          <pc:docMk/>
          <pc:sldMk cId="3054198206" sldId="356"/>
        </pc:sldMkLst>
        <pc:spChg chg="mod">
          <ac:chgData name="Steven White" userId="aa984103-a702-4fa6-abe2-8f7477a6bddf" providerId="ADAL" clId="{689ABEF0-56C0-5DA7-AED3-AFA321885446}" dt="2026-08-09T21:37:03.868" v="9578" actId="20577"/>
          <ac:spMkLst>
            <pc:docMk/>
            <pc:sldMk cId="3054198206" sldId="356"/>
            <ac:spMk id="2" creationId="{EEFEEF86-8994-8853-C404-BD0EB2FDC01B}"/>
          </ac:spMkLst>
        </pc:spChg>
        <pc:spChg chg="mod">
          <ac:chgData name="Steven White" userId="aa984103-a702-4fa6-abe2-8f7477a6bddf" providerId="ADAL" clId="{689ABEF0-56C0-5DA7-AED3-AFA321885446}" dt="2026-08-11T15:30:37.113" v="14336" actId="114"/>
          <ac:spMkLst>
            <pc:docMk/>
            <pc:sldMk cId="3054198206" sldId="356"/>
            <ac:spMk id="3" creationId="{29BA8280-7135-B3C1-47AA-8DC4FDBE68EA}"/>
          </ac:spMkLst>
        </pc:spChg>
      </pc:sldChg>
      <pc:sldChg chg="modSp new mod modShow">
        <pc:chgData name="Steven White" userId="aa984103-a702-4fa6-abe2-8f7477a6bddf" providerId="ADAL" clId="{689ABEF0-56C0-5DA7-AED3-AFA321885446}" dt="2026-08-10T16:55:58.364" v="12467" actId="729"/>
        <pc:sldMkLst>
          <pc:docMk/>
          <pc:sldMk cId="2479425068" sldId="357"/>
        </pc:sldMkLst>
        <pc:spChg chg="mod">
          <ac:chgData name="Steven White" userId="aa984103-a702-4fa6-abe2-8f7477a6bddf" providerId="ADAL" clId="{689ABEF0-56C0-5DA7-AED3-AFA321885446}" dt="2026-08-09T21:39:24.249" v="10099" actId="20577"/>
          <ac:spMkLst>
            <pc:docMk/>
            <pc:sldMk cId="2479425068" sldId="357"/>
            <ac:spMk id="3" creationId="{0F6B32A7-7F4B-702D-38E0-0C15A0DA1F6D}"/>
          </ac:spMkLst>
        </pc:spChg>
      </pc:sldChg>
      <pc:sldChg chg="addSp modSp new mod">
        <pc:chgData name="Steven White" userId="aa984103-a702-4fa6-abe2-8f7477a6bddf" providerId="ADAL" clId="{689ABEF0-56C0-5DA7-AED3-AFA321885446}" dt="2026-08-11T15:33:21.774" v="14422" actId="1076"/>
        <pc:sldMkLst>
          <pc:docMk/>
          <pc:sldMk cId="3105026418" sldId="358"/>
        </pc:sldMkLst>
        <pc:spChg chg="mod">
          <ac:chgData name="Steven White" userId="aa984103-a702-4fa6-abe2-8f7477a6bddf" providerId="ADAL" clId="{689ABEF0-56C0-5DA7-AED3-AFA321885446}" dt="2026-08-11T15:33:10.810" v="14417" actId="1076"/>
          <ac:spMkLst>
            <pc:docMk/>
            <pc:sldMk cId="3105026418" sldId="358"/>
            <ac:spMk id="2" creationId="{509251E7-47B4-CD3D-E207-A9959DA13690}"/>
          </ac:spMkLst>
        </pc:spChg>
        <pc:spChg chg="mod">
          <ac:chgData name="Steven White" userId="aa984103-a702-4fa6-abe2-8f7477a6bddf" providerId="ADAL" clId="{689ABEF0-56C0-5DA7-AED3-AFA321885446}" dt="2026-08-11T15:33:16.261" v="14419" actId="255"/>
          <ac:spMkLst>
            <pc:docMk/>
            <pc:sldMk cId="3105026418" sldId="358"/>
            <ac:spMk id="3" creationId="{8B9FA71E-CD1A-AF61-572D-D436097C65BF}"/>
          </ac:spMkLst>
        </pc:spChg>
        <pc:spChg chg="add mod">
          <ac:chgData name="Steven White" userId="aa984103-a702-4fa6-abe2-8f7477a6bddf" providerId="ADAL" clId="{689ABEF0-56C0-5DA7-AED3-AFA321885446}" dt="2026-08-11T15:32:53.961" v="14408" actId="1076"/>
          <ac:spMkLst>
            <pc:docMk/>
            <pc:sldMk cId="3105026418" sldId="358"/>
            <ac:spMk id="5" creationId="{C6F211AB-8DAA-7FBC-9FFB-F6161D4CBB0D}"/>
          </ac:spMkLst>
        </pc:spChg>
        <pc:picChg chg="add mod">
          <ac:chgData name="Steven White" userId="aa984103-a702-4fa6-abe2-8f7477a6bddf" providerId="ADAL" clId="{689ABEF0-56C0-5DA7-AED3-AFA321885446}" dt="2026-08-11T15:33:21.774" v="14422" actId="1076"/>
          <ac:picMkLst>
            <pc:docMk/>
            <pc:sldMk cId="3105026418" sldId="358"/>
            <ac:picMk id="4" creationId="{12ABD95B-0824-88F0-4F3A-24F62D9ACBB0}"/>
          </ac:picMkLst>
        </pc:picChg>
      </pc:sldChg>
      <pc:sldChg chg="add del">
        <pc:chgData name="Steven White" userId="aa984103-a702-4fa6-abe2-8f7477a6bddf" providerId="ADAL" clId="{689ABEF0-56C0-5DA7-AED3-AFA321885446}" dt="2026-08-10T16:17:29.902" v="11299" actId="2696"/>
        <pc:sldMkLst>
          <pc:docMk/>
          <pc:sldMk cId="3263141654" sldId="359"/>
        </pc:sldMkLst>
      </pc:sldChg>
      <pc:sldChg chg="addSp delSp modSp add del mod">
        <pc:chgData name="Steven White" userId="aa984103-a702-4fa6-abe2-8f7477a6bddf" providerId="ADAL" clId="{689ABEF0-56C0-5DA7-AED3-AFA321885446}" dt="2026-08-10T16:17:07.631" v="11293" actId="2696"/>
        <pc:sldMkLst>
          <pc:docMk/>
          <pc:sldMk cId="2134490836" sldId="360"/>
        </pc:sldMkLst>
        <pc:spChg chg="mod">
          <ac:chgData name="Steven White" userId="aa984103-a702-4fa6-abe2-8f7477a6bddf" providerId="ADAL" clId="{689ABEF0-56C0-5DA7-AED3-AFA321885446}" dt="2026-08-10T16:14:54.917" v="11200" actId="1076"/>
          <ac:spMkLst>
            <pc:docMk/>
            <pc:sldMk cId="2134490836" sldId="360"/>
            <ac:spMk id="4" creationId="{0287A267-76B5-CBAD-9C78-8901317798EB}"/>
          </ac:spMkLst>
        </pc:spChg>
        <pc:picChg chg="del">
          <ac:chgData name="Steven White" userId="aa984103-a702-4fa6-abe2-8f7477a6bddf" providerId="ADAL" clId="{689ABEF0-56C0-5DA7-AED3-AFA321885446}" dt="2026-08-10T16:14:42.301" v="11194" actId="478"/>
          <ac:picMkLst>
            <pc:docMk/>
            <pc:sldMk cId="2134490836" sldId="360"/>
            <ac:picMk id="3" creationId="{05BA50F5-D916-094B-1B5F-3B5A2E57A7B4}"/>
          </ac:picMkLst>
        </pc:picChg>
        <pc:picChg chg="add mod">
          <ac:chgData name="Steven White" userId="aa984103-a702-4fa6-abe2-8f7477a6bddf" providerId="ADAL" clId="{689ABEF0-56C0-5DA7-AED3-AFA321885446}" dt="2026-08-10T16:14:52.516" v="11199" actId="14100"/>
          <ac:picMkLst>
            <pc:docMk/>
            <pc:sldMk cId="2134490836" sldId="360"/>
            <ac:picMk id="5" creationId="{71DA79CC-ADDE-E1F6-34A5-3D2DE36C28E4}"/>
          </ac:picMkLst>
        </pc:picChg>
      </pc:sldChg>
      <pc:sldChg chg="addSp delSp modSp add mod">
        <pc:chgData name="Steven White" userId="aa984103-a702-4fa6-abe2-8f7477a6bddf" providerId="ADAL" clId="{689ABEF0-56C0-5DA7-AED3-AFA321885446}" dt="2026-08-11T19:55:09.628" v="15579"/>
        <pc:sldMkLst>
          <pc:docMk/>
          <pc:sldMk cId="2356736603" sldId="361"/>
        </pc:sldMkLst>
        <pc:spChg chg="mod">
          <ac:chgData name="Steven White" userId="aa984103-a702-4fa6-abe2-8f7477a6bddf" providerId="ADAL" clId="{689ABEF0-56C0-5DA7-AED3-AFA321885446}" dt="2026-08-11T16:32:26.037" v="15062" actId="20577"/>
          <ac:spMkLst>
            <pc:docMk/>
            <pc:sldMk cId="2356736603" sldId="361"/>
            <ac:spMk id="2" creationId="{559D56CD-309B-CB75-AEE3-B6AA528215F5}"/>
          </ac:spMkLst>
        </pc:spChg>
        <pc:spChg chg="add mod">
          <ac:chgData name="Steven White" userId="aa984103-a702-4fa6-abe2-8f7477a6bddf" providerId="ADAL" clId="{689ABEF0-56C0-5DA7-AED3-AFA321885446}" dt="2026-08-11T19:55:09.628" v="15579"/>
          <ac:spMkLst>
            <pc:docMk/>
            <pc:sldMk cId="2356736603" sldId="361"/>
            <ac:spMk id="3" creationId="{6E1A9E55-BA90-DB86-846C-56F978B7EAA3}"/>
          </ac:spMkLst>
        </pc:spChg>
        <pc:spChg chg="del mod">
          <ac:chgData name="Steven White" userId="aa984103-a702-4fa6-abe2-8f7477a6bddf" providerId="ADAL" clId="{689ABEF0-56C0-5DA7-AED3-AFA321885446}" dt="2026-08-10T16:16:24.937" v="11237" actId="478"/>
          <ac:spMkLst>
            <pc:docMk/>
            <pc:sldMk cId="2356736603" sldId="361"/>
            <ac:spMk id="4" creationId="{81C2248A-FBF1-D588-E2BC-7098772A02BE}"/>
          </ac:spMkLst>
        </pc:spChg>
        <pc:picChg chg="mod">
          <ac:chgData name="Steven White" userId="aa984103-a702-4fa6-abe2-8f7477a6bddf" providerId="ADAL" clId="{689ABEF0-56C0-5DA7-AED3-AFA321885446}" dt="2026-08-10T16:15:47.809" v="11210" actId="14826"/>
          <ac:picMkLst>
            <pc:docMk/>
            <pc:sldMk cId="2356736603" sldId="361"/>
            <ac:picMk id="7" creationId="{DE9AF4F1-B92D-B041-4878-8BB5E44B6763}"/>
          </ac:picMkLst>
        </pc:picChg>
      </pc:sldChg>
      <pc:sldChg chg="modSp add del mod">
        <pc:chgData name="Steven White" userId="aa984103-a702-4fa6-abe2-8f7477a6bddf" providerId="ADAL" clId="{689ABEF0-56C0-5DA7-AED3-AFA321885446}" dt="2026-08-10T16:22:43.831" v="11359" actId="2696"/>
        <pc:sldMkLst>
          <pc:docMk/>
          <pc:sldMk cId="4237985507" sldId="362"/>
        </pc:sldMkLst>
        <pc:spChg chg="mod">
          <ac:chgData name="Steven White" userId="aa984103-a702-4fa6-abe2-8f7477a6bddf" providerId="ADAL" clId="{689ABEF0-56C0-5DA7-AED3-AFA321885446}" dt="2026-08-10T16:21:56.234" v="11357" actId="20577"/>
          <ac:spMkLst>
            <pc:docMk/>
            <pc:sldMk cId="4237985507" sldId="362"/>
            <ac:spMk id="2" creationId="{7673EF1E-400F-BDC5-B402-D202A9CC0718}"/>
          </ac:spMkLst>
        </pc:spChg>
        <pc:picChg chg="mod">
          <ac:chgData name="Steven White" userId="aa984103-a702-4fa6-abe2-8f7477a6bddf" providerId="ADAL" clId="{689ABEF0-56C0-5DA7-AED3-AFA321885446}" dt="2026-08-10T16:17:15.836" v="11297" actId="1076"/>
          <ac:picMkLst>
            <pc:docMk/>
            <pc:sldMk cId="4237985507" sldId="362"/>
            <ac:picMk id="7" creationId="{B1F040F0-DB92-8368-C74E-A1A39AD88312}"/>
          </ac:picMkLst>
        </pc:picChg>
      </pc:sldChg>
      <pc:sldChg chg="addSp delSp modSp add mod modAnim">
        <pc:chgData name="Steven White" userId="aa984103-a702-4fa6-abe2-8f7477a6bddf" providerId="ADAL" clId="{689ABEF0-56C0-5DA7-AED3-AFA321885446}" dt="2026-08-11T19:55:12.113" v="15580"/>
        <pc:sldMkLst>
          <pc:docMk/>
          <pc:sldMk cId="3540493282" sldId="363"/>
        </pc:sldMkLst>
        <pc:spChg chg="mod">
          <ac:chgData name="Steven White" userId="aa984103-a702-4fa6-abe2-8f7477a6bddf" providerId="ADAL" clId="{689ABEF0-56C0-5DA7-AED3-AFA321885446}" dt="2026-08-10T16:21:59.895" v="11358" actId="20577"/>
          <ac:spMkLst>
            <pc:docMk/>
            <pc:sldMk cId="3540493282" sldId="363"/>
            <ac:spMk id="2" creationId="{763F1BE5-62DE-936E-B0C0-FAA4E3C85537}"/>
          </ac:spMkLst>
        </pc:spChg>
        <pc:spChg chg="add del mod">
          <ac:chgData name="Steven White" userId="aa984103-a702-4fa6-abe2-8f7477a6bddf" providerId="ADAL" clId="{689ABEF0-56C0-5DA7-AED3-AFA321885446}" dt="2026-08-10T16:17:46.761" v="11303"/>
          <ac:spMkLst>
            <pc:docMk/>
            <pc:sldMk cId="3540493282" sldId="363"/>
            <ac:spMk id="3" creationId="{9F0285BC-CBE4-E61C-86EB-C2D64DA6F770}"/>
          </ac:spMkLst>
        </pc:spChg>
        <pc:spChg chg="add mod">
          <ac:chgData name="Steven White" userId="aa984103-a702-4fa6-abe2-8f7477a6bddf" providerId="ADAL" clId="{689ABEF0-56C0-5DA7-AED3-AFA321885446}" dt="2026-08-11T19:55:12.113" v="15580"/>
          <ac:spMkLst>
            <pc:docMk/>
            <pc:sldMk cId="3540493282" sldId="363"/>
            <ac:spMk id="3" creationId="{A4C30BD4-91FD-48C0-E25F-1CA64E94FAC3}"/>
          </ac:spMkLst>
        </pc:spChg>
        <pc:spChg chg="add mod">
          <ac:chgData name="Steven White" userId="aa984103-a702-4fa6-abe2-8f7477a6bddf" providerId="ADAL" clId="{689ABEF0-56C0-5DA7-AED3-AFA321885446}" dt="2026-08-10T16:17:53.336" v="11304"/>
          <ac:spMkLst>
            <pc:docMk/>
            <pc:sldMk cId="3540493282" sldId="363"/>
            <ac:spMk id="4" creationId="{B217651C-6D6C-7C19-8B84-A7EB84463F64}"/>
          </ac:spMkLst>
        </pc:spChg>
        <pc:spChg chg="add del mod">
          <ac:chgData name="Steven White" userId="aa984103-a702-4fa6-abe2-8f7477a6bddf" providerId="ADAL" clId="{689ABEF0-56C0-5DA7-AED3-AFA321885446}" dt="2026-08-10T16:19:27.624" v="11309" actId="478"/>
          <ac:spMkLst>
            <pc:docMk/>
            <pc:sldMk cId="3540493282" sldId="363"/>
            <ac:spMk id="5" creationId="{2E900C38-6407-35D8-9ED4-205A9670B106}"/>
          </ac:spMkLst>
        </pc:spChg>
        <pc:spChg chg="add del mod">
          <ac:chgData name="Steven White" userId="aa984103-a702-4fa6-abe2-8f7477a6bddf" providerId="ADAL" clId="{689ABEF0-56C0-5DA7-AED3-AFA321885446}" dt="2026-08-10T16:20:00.622" v="11315" actId="478"/>
          <ac:spMkLst>
            <pc:docMk/>
            <pc:sldMk cId="3540493282" sldId="363"/>
            <ac:spMk id="6" creationId="{52A7D992-8771-1ADE-00D9-355DA7DF8088}"/>
          </ac:spMkLst>
        </pc:spChg>
        <pc:spChg chg="add mod">
          <ac:chgData name="Steven White" userId="aa984103-a702-4fa6-abe2-8f7477a6bddf" providerId="ADAL" clId="{689ABEF0-56C0-5DA7-AED3-AFA321885446}" dt="2026-08-10T16:20:56.056" v="11318" actId="207"/>
          <ac:spMkLst>
            <pc:docMk/>
            <pc:sldMk cId="3540493282" sldId="363"/>
            <ac:spMk id="8" creationId="{EB4F667C-4181-5CED-4A68-06D76EACE1EA}"/>
          </ac:spMkLst>
        </pc:spChg>
        <pc:spChg chg="add mod">
          <ac:chgData name="Steven White" userId="aa984103-a702-4fa6-abe2-8f7477a6bddf" providerId="ADAL" clId="{689ABEF0-56C0-5DA7-AED3-AFA321885446}" dt="2026-08-10T16:21:31.301" v="11338" actId="1076"/>
          <ac:spMkLst>
            <pc:docMk/>
            <pc:sldMk cId="3540493282" sldId="363"/>
            <ac:spMk id="9" creationId="{D24272AA-1EBF-6DC8-C056-11C76E853125}"/>
          </ac:spMkLst>
        </pc:spChg>
        <pc:spChg chg="add mod">
          <ac:chgData name="Steven White" userId="aa984103-a702-4fa6-abe2-8f7477a6bddf" providerId="ADAL" clId="{689ABEF0-56C0-5DA7-AED3-AFA321885446}" dt="2026-08-10T16:21:31.301" v="11338" actId="1076"/>
          <ac:spMkLst>
            <pc:docMk/>
            <pc:sldMk cId="3540493282" sldId="363"/>
            <ac:spMk id="10" creationId="{043BA19C-6453-83A4-3F81-ECC36DD5D383}"/>
          </ac:spMkLst>
        </pc:spChg>
        <pc:spChg chg="add mod">
          <ac:chgData name="Steven White" userId="aa984103-a702-4fa6-abe2-8f7477a6bddf" providerId="ADAL" clId="{689ABEF0-56C0-5DA7-AED3-AFA321885446}" dt="2026-08-10T16:22:59.954" v="11375" actId="1076"/>
          <ac:spMkLst>
            <pc:docMk/>
            <pc:sldMk cId="3540493282" sldId="363"/>
            <ac:spMk id="11" creationId="{2168B4E2-6D34-9B00-8422-0A5BA6BD85A9}"/>
          </ac:spMkLst>
        </pc:spChg>
        <pc:picChg chg="mod">
          <ac:chgData name="Steven White" userId="aa984103-a702-4fa6-abe2-8f7477a6bddf" providerId="ADAL" clId="{689ABEF0-56C0-5DA7-AED3-AFA321885446}" dt="2026-08-10T16:18:55.376" v="11305" actId="14826"/>
          <ac:picMkLst>
            <pc:docMk/>
            <pc:sldMk cId="3540493282" sldId="363"/>
            <ac:picMk id="7" creationId="{35108C57-477C-B8C0-251C-6CA35C1AAA46}"/>
          </ac:picMkLst>
        </pc:picChg>
      </pc:sldChg>
      <pc:sldChg chg="addSp delSp modSp add mod ord">
        <pc:chgData name="Steven White" userId="aa984103-a702-4fa6-abe2-8f7477a6bddf" providerId="ADAL" clId="{689ABEF0-56C0-5DA7-AED3-AFA321885446}" dt="2026-08-11T15:15:38.684" v="14269" actId="20577"/>
        <pc:sldMkLst>
          <pc:docMk/>
          <pc:sldMk cId="2986243406" sldId="364"/>
        </pc:sldMkLst>
        <pc:spChg chg="mod">
          <ac:chgData name="Steven White" userId="aa984103-a702-4fa6-abe2-8f7477a6bddf" providerId="ADAL" clId="{689ABEF0-56C0-5DA7-AED3-AFA321885446}" dt="2026-08-11T15:15:38.684" v="14269" actId="20577"/>
          <ac:spMkLst>
            <pc:docMk/>
            <pc:sldMk cId="2986243406" sldId="364"/>
            <ac:spMk id="2" creationId="{69919456-EA60-E459-3A9C-00291936E175}"/>
          </ac:spMkLst>
        </pc:spChg>
        <pc:spChg chg="mod">
          <ac:chgData name="Steven White" userId="aa984103-a702-4fa6-abe2-8f7477a6bddf" providerId="ADAL" clId="{689ABEF0-56C0-5DA7-AED3-AFA321885446}" dt="2026-08-10T16:43:07.765" v="12075" actId="20577"/>
          <ac:spMkLst>
            <pc:docMk/>
            <pc:sldMk cId="2986243406" sldId="364"/>
            <ac:spMk id="3" creationId="{D9EB9AC1-45B9-7578-7CA6-80D68724C9B9}"/>
          </ac:spMkLst>
        </pc:spChg>
        <pc:picChg chg="del mod">
          <ac:chgData name="Steven White" userId="aa984103-a702-4fa6-abe2-8f7477a6bddf" providerId="ADAL" clId="{689ABEF0-56C0-5DA7-AED3-AFA321885446}" dt="2026-08-10T16:48:02.804" v="12078" actId="478"/>
          <ac:picMkLst>
            <pc:docMk/>
            <pc:sldMk cId="2986243406" sldId="364"/>
            <ac:picMk id="4" creationId="{4B7851D9-C988-0130-5E2B-B0F9A7386C6A}"/>
          </ac:picMkLst>
        </pc:picChg>
        <pc:picChg chg="add mod">
          <ac:chgData name="Steven White" userId="aa984103-a702-4fa6-abe2-8f7477a6bddf" providerId="ADAL" clId="{689ABEF0-56C0-5DA7-AED3-AFA321885446}" dt="2026-08-10T16:48:04.624" v="12080"/>
          <ac:picMkLst>
            <pc:docMk/>
            <pc:sldMk cId="2986243406" sldId="364"/>
            <ac:picMk id="5" creationId="{4A018AF5-3EB1-1CD2-1E86-3E277291D1C2}"/>
          </ac:picMkLst>
        </pc:picChg>
        <pc:picChg chg="add mod">
          <ac:chgData name="Steven White" userId="aa984103-a702-4fa6-abe2-8f7477a6bddf" providerId="ADAL" clId="{689ABEF0-56C0-5DA7-AED3-AFA321885446}" dt="2026-08-10T16:48:16.352" v="12086" actId="1076"/>
          <ac:picMkLst>
            <pc:docMk/>
            <pc:sldMk cId="2986243406" sldId="364"/>
            <ac:picMk id="6" creationId="{EAD9BF79-44E1-CCAB-1069-7623C32AD201}"/>
          </ac:picMkLst>
        </pc:picChg>
      </pc:sldChg>
      <pc:sldChg chg="addSp delSp modSp add mod ord">
        <pc:chgData name="Steven White" userId="aa984103-a702-4fa6-abe2-8f7477a6bddf" providerId="ADAL" clId="{689ABEF0-56C0-5DA7-AED3-AFA321885446}" dt="2026-08-11T15:15:58.717" v="14270" actId="20577"/>
        <pc:sldMkLst>
          <pc:docMk/>
          <pc:sldMk cId="2434077131" sldId="365"/>
        </pc:sldMkLst>
        <pc:spChg chg="mod">
          <ac:chgData name="Steven White" userId="aa984103-a702-4fa6-abe2-8f7477a6bddf" providerId="ADAL" clId="{689ABEF0-56C0-5DA7-AED3-AFA321885446}" dt="2026-08-11T15:15:58.717" v="14270" actId="20577"/>
          <ac:spMkLst>
            <pc:docMk/>
            <pc:sldMk cId="2434077131" sldId="365"/>
            <ac:spMk id="2" creationId="{4D4BA937-5A6E-F6AA-EFA7-16777F4D199F}"/>
          </ac:spMkLst>
        </pc:spChg>
        <pc:spChg chg="del">
          <ac:chgData name="Steven White" userId="aa984103-a702-4fa6-abe2-8f7477a6bddf" providerId="ADAL" clId="{689ABEF0-56C0-5DA7-AED3-AFA321885446}" dt="2026-08-10T16:50:02.915" v="12087" actId="478"/>
          <ac:spMkLst>
            <pc:docMk/>
            <pc:sldMk cId="2434077131" sldId="365"/>
            <ac:spMk id="3" creationId="{911261CC-B0E8-07F7-EDED-87E2728A1489}"/>
          </ac:spMkLst>
        </pc:spChg>
        <pc:spChg chg="add del mod">
          <ac:chgData name="Steven White" userId="aa984103-a702-4fa6-abe2-8f7477a6bddf" providerId="ADAL" clId="{689ABEF0-56C0-5DA7-AED3-AFA321885446}" dt="2026-08-10T16:50:59.970" v="12095" actId="478"/>
          <ac:spMkLst>
            <pc:docMk/>
            <pc:sldMk cId="2434077131" sldId="365"/>
            <ac:spMk id="6" creationId="{6D52DE91-2513-63FF-5CAB-063C9DC5EA15}"/>
          </ac:spMkLst>
        </pc:spChg>
        <pc:spChg chg="add mod">
          <ac:chgData name="Steven White" userId="aa984103-a702-4fa6-abe2-8f7477a6bddf" providerId="ADAL" clId="{689ABEF0-56C0-5DA7-AED3-AFA321885446}" dt="2026-08-10T16:50:07.709" v="12094" actId="20577"/>
          <ac:spMkLst>
            <pc:docMk/>
            <pc:sldMk cId="2434077131" sldId="365"/>
            <ac:spMk id="7" creationId="{61383F61-F485-EBB0-62EF-01864EC4485A}"/>
          </ac:spMkLst>
        </pc:spChg>
        <pc:picChg chg="del">
          <ac:chgData name="Steven White" userId="aa984103-a702-4fa6-abe2-8f7477a6bddf" providerId="ADAL" clId="{689ABEF0-56C0-5DA7-AED3-AFA321885446}" dt="2026-08-10T16:51:00.959" v="12096" actId="478"/>
          <ac:picMkLst>
            <pc:docMk/>
            <pc:sldMk cId="2434077131" sldId="365"/>
            <ac:picMk id="4" creationId="{09F96AC4-E250-D219-339C-307185BCA6E4}"/>
          </ac:picMkLst>
        </pc:picChg>
        <pc:picChg chg="add mod">
          <ac:chgData name="Steven White" userId="aa984103-a702-4fa6-abe2-8f7477a6bddf" providerId="ADAL" clId="{689ABEF0-56C0-5DA7-AED3-AFA321885446}" dt="2026-08-10T16:51:08.419" v="12100" actId="1076"/>
          <ac:picMkLst>
            <pc:docMk/>
            <pc:sldMk cId="2434077131" sldId="365"/>
            <ac:picMk id="8" creationId="{82D9893D-590D-6723-0D82-9742A060ABD1}"/>
          </ac:picMkLst>
        </pc:picChg>
      </pc:sldChg>
      <pc:sldChg chg="modSp new del mod">
        <pc:chgData name="Steven White" userId="aa984103-a702-4fa6-abe2-8f7477a6bddf" providerId="ADAL" clId="{689ABEF0-56C0-5DA7-AED3-AFA321885446}" dt="2026-08-10T17:22:01.543" v="12668" actId="2696"/>
        <pc:sldMkLst>
          <pc:docMk/>
          <pc:sldMk cId="1050374290" sldId="366"/>
        </pc:sldMkLst>
        <pc:spChg chg="mod">
          <ac:chgData name="Steven White" userId="aa984103-a702-4fa6-abe2-8f7477a6bddf" providerId="ADAL" clId="{689ABEF0-56C0-5DA7-AED3-AFA321885446}" dt="2026-08-10T17:21:42.095" v="12666" actId="20577"/>
          <ac:spMkLst>
            <pc:docMk/>
            <pc:sldMk cId="1050374290" sldId="366"/>
            <ac:spMk id="2" creationId="{9AF6C501-CE1D-D632-410D-9DB47B350D04}"/>
          </ac:spMkLst>
        </pc:spChg>
        <pc:spChg chg="mod">
          <ac:chgData name="Steven White" userId="aa984103-a702-4fa6-abe2-8f7477a6bddf" providerId="ADAL" clId="{689ABEF0-56C0-5DA7-AED3-AFA321885446}" dt="2026-08-10T17:22:00.431" v="12667" actId="5793"/>
          <ac:spMkLst>
            <pc:docMk/>
            <pc:sldMk cId="1050374290" sldId="366"/>
            <ac:spMk id="3" creationId="{CFFD2A8E-C1E5-0D99-CC4C-F2252E84BED9}"/>
          </ac:spMkLst>
        </pc:spChg>
      </pc:sldChg>
      <pc:sldChg chg="modSp new del mod ord">
        <pc:chgData name="Steven White" userId="aa984103-a702-4fa6-abe2-8f7477a6bddf" providerId="ADAL" clId="{689ABEF0-56C0-5DA7-AED3-AFA321885446}" dt="2026-08-11T01:55:50.504" v="13282" actId="2696"/>
        <pc:sldMkLst>
          <pc:docMk/>
          <pc:sldMk cId="4249915293" sldId="366"/>
        </pc:sldMkLst>
        <pc:spChg chg="mod">
          <ac:chgData name="Steven White" userId="aa984103-a702-4fa6-abe2-8f7477a6bddf" providerId="ADAL" clId="{689ABEF0-56C0-5DA7-AED3-AFA321885446}" dt="2026-08-10T17:22:09.387" v="12677" actId="20577"/>
          <ac:spMkLst>
            <pc:docMk/>
            <pc:sldMk cId="4249915293" sldId="366"/>
            <ac:spMk id="2" creationId="{33EEAC65-ACB8-815A-9AF9-AC04FEF1C4CE}"/>
          </ac:spMkLst>
        </pc:spChg>
        <pc:spChg chg="mod">
          <ac:chgData name="Steven White" userId="aa984103-a702-4fa6-abe2-8f7477a6bddf" providerId="ADAL" clId="{689ABEF0-56C0-5DA7-AED3-AFA321885446}" dt="2026-08-11T01:55:43.778" v="13281" actId="21"/>
          <ac:spMkLst>
            <pc:docMk/>
            <pc:sldMk cId="4249915293" sldId="366"/>
            <ac:spMk id="3" creationId="{2B635ED9-721A-70FF-C290-2DD9A319D036}"/>
          </ac:spMkLst>
        </pc:spChg>
      </pc:sldChg>
      <pc:sldChg chg="addSp modSp new mod">
        <pc:chgData name="Steven White" userId="aa984103-a702-4fa6-abe2-8f7477a6bddf" providerId="ADAL" clId="{689ABEF0-56C0-5DA7-AED3-AFA321885446}" dt="2026-08-11T15:32:39.688" v="14405" actId="20577"/>
        <pc:sldMkLst>
          <pc:docMk/>
          <pc:sldMk cId="1081181215" sldId="367"/>
        </pc:sldMkLst>
        <pc:spChg chg="mod">
          <ac:chgData name="Steven White" userId="aa984103-a702-4fa6-abe2-8f7477a6bddf" providerId="ADAL" clId="{689ABEF0-56C0-5DA7-AED3-AFA321885446}" dt="2026-08-11T15:32:39.688" v="14405" actId="20577"/>
          <ac:spMkLst>
            <pc:docMk/>
            <pc:sldMk cId="1081181215" sldId="367"/>
            <ac:spMk id="2" creationId="{796BEC59-69D5-3CF5-BDB4-F76E7443EC73}"/>
          </ac:spMkLst>
        </pc:spChg>
        <pc:spChg chg="mod">
          <ac:chgData name="Steven White" userId="aa984103-a702-4fa6-abe2-8f7477a6bddf" providerId="ADAL" clId="{689ABEF0-56C0-5DA7-AED3-AFA321885446}" dt="2026-08-11T15:31:08.909" v="14338" actId="20577"/>
          <ac:spMkLst>
            <pc:docMk/>
            <pc:sldMk cId="1081181215" sldId="367"/>
            <ac:spMk id="3" creationId="{DACCECD4-C5B5-BDF6-A294-4ED2D216B587}"/>
          </ac:spMkLst>
        </pc:spChg>
        <pc:spChg chg="add mod">
          <ac:chgData name="Steven White" userId="aa984103-a702-4fa6-abe2-8f7477a6bddf" providerId="ADAL" clId="{689ABEF0-56C0-5DA7-AED3-AFA321885446}" dt="2026-08-11T15:32:03.316" v="14371" actId="1076"/>
          <ac:spMkLst>
            <pc:docMk/>
            <pc:sldMk cId="1081181215" sldId="367"/>
            <ac:spMk id="5" creationId="{F51E1007-11A4-3725-8B77-DA4A7DE179BA}"/>
          </ac:spMkLst>
        </pc:spChg>
        <pc:picChg chg="add mod">
          <ac:chgData name="Steven White" userId="aa984103-a702-4fa6-abe2-8f7477a6bddf" providerId="ADAL" clId="{689ABEF0-56C0-5DA7-AED3-AFA321885446}" dt="2026-08-11T01:49:11.709" v="12944" actId="14100"/>
          <ac:picMkLst>
            <pc:docMk/>
            <pc:sldMk cId="1081181215" sldId="367"/>
            <ac:picMk id="4" creationId="{17AE484F-E4CA-88A2-2031-A87E73324E18}"/>
          </ac:picMkLst>
        </pc:picChg>
      </pc:sldChg>
      <pc:sldChg chg="addSp delSp modSp add mod ord modAnim">
        <pc:chgData name="Steven White" userId="aa984103-a702-4fa6-abe2-8f7477a6bddf" providerId="ADAL" clId="{689ABEF0-56C0-5DA7-AED3-AFA321885446}" dt="2026-08-11T19:31:47.270" v="15180" actId="20577"/>
        <pc:sldMkLst>
          <pc:docMk/>
          <pc:sldMk cId="648601330" sldId="368"/>
        </pc:sldMkLst>
        <pc:spChg chg="mod">
          <ac:chgData name="Steven White" userId="aa984103-a702-4fa6-abe2-8f7477a6bddf" providerId="ADAL" clId="{689ABEF0-56C0-5DA7-AED3-AFA321885446}" dt="2026-08-11T19:31:47.270" v="15180" actId="20577"/>
          <ac:spMkLst>
            <pc:docMk/>
            <pc:sldMk cId="648601330" sldId="368"/>
            <ac:spMk id="3" creationId="{A6D44EFB-EF5D-2A25-C8FD-D1AB4056865B}"/>
          </ac:spMkLst>
        </pc:spChg>
        <pc:spChg chg="add del mod">
          <ac:chgData name="Steven White" userId="aa984103-a702-4fa6-abe2-8f7477a6bddf" providerId="ADAL" clId="{689ABEF0-56C0-5DA7-AED3-AFA321885446}" dt="2026-08-11T16:12:00.211" v="15036" actId="478"/>
          <ac:spMkLst>
            <pc:docMk/>
            <pc:sldMk cId="648601330" sldId="368"/>
            <ac:spMk id="6" creationId="{E4FAB6D3-1A90-AD64-9474-A3268B7EB655}"/>
          </ac:spMkLst>
        </pc:spChg>
        <pc:picChg chg="add mod">
          <ac:chgData name="Steven White" userId="aa984103-a702-4fa6-abe2-8f7477a6bddf" providerId="ADAL" clId="{689ABEF0-56C0-5DA7-AED3-AFA321885446}" dt="2026-08-11T15:37:45.040" v="14744" actId="1076"/>
          <ac:picMkLst>
            <pc:docMk/>
            <pc:sldMk cId="648601330" sldId="368"/>
            <ac:picMk id="4" creationId="{B1CFA60D-9795-D1CA-D989-087B55178341}"/>
          </ac:picMkLst>
        </pc:picChg>
      </pc:sldChg>
      <pc:sldChg chg="addSp delSp modSp new mod ord">
        <pc:chgData name="Steven White" userId="aa984103-a702-4fa6-abe2-8f7477a6bddf" providerId="ADAL" clId="{689ABEF0-56C0-5DA7-AED3-AFA321885446}" dt="2026-08-11T20:32:27.791" v="15752" actId="20577"/>
        <pc:sldMkLst>
          <pc:docMk/>
          <pc:sldMk cId="3717228360" sldId="369"/>
        </pc:sldMkLst>
        <pc:spChg chg="del mod">
          <ac:chgData name="Steven White" userId="aa984103-a702-4fa6-abe2-8f7477a6bddf" providerId="ADAL" clId="{689ABEF0-56C0-5DA7-AED3-AFA321885446}" dt="2026-08-11T19:36:09.920" v="15278" actId="478"/>
          <ac:spMkLst>
            <pc:docMk/>
            <pc:sldMk cId="3717228360" sldId="369"/>
            <ac:spMk id="2" creationId="{6461152E-CF70-56F3-0B4B-F4650A335065}"/>
          </ac:spMkLst>
        </pc:spChg>
        <pc:spChg chg="mod">
          <ac:chgData name="Steven White" userId="aa984103-a702-4fa6-abe2-8f7477a6bddf" providerId="ADAL" clId="{689ABEF0-56C0-5DA7-AED3-AFA321885446}" dt="2026-08-11T20:32:27.791" v="15752" actId="20577"/>
          <ac:spMkLst>
            <pc:docMk/>
            <pc:sldMk cId="3717228360" sldId="369"/>
            <ac:spMk id="3" creationId="{9FD0CF65-7E10-F5D7-8DD3-2A8CAB9D7186}"/>
          </ac:spMkLst>
        </pc:spChg>
        <pc:spChg chg="add del mod">
          <ac:chgData name="Steven White" userId="aa984103-a702-4fa6-abe2-8f7477a6bddf" providerId="ADAL" clId="{689ABEF0-56C0-5DA7-AED3-AFA321885446}" dt="2026-08-11T19:36:11.714" v="15279" actId="478"/>
          <ac:spMkLst>
            <pc:docMk/>
            <pc:sldMk cId="3717228360" sldId="369"/>
            <ac:spMk id="6" creationId="{985F7E21-FA4E-B744-8820-4578BC70E4D2}"/>
          </ac:spMkLst>
        </pc:spChg>
        <pc:picChg chg="add mod">
          <ac:chgData name="Steven White" userId="aa984103-a702-4fa6-abe2-8f7477a6bddf" providerId="ADAL" clId="{689ABEF0-56C0-5DA7-AED3-AFA321885446}" dt="2026-08-11T19:37:13.231" v="15305" actId="14100"/>
          <ac:picMkLst>
            <pc:docMk/>
            <pc:sldMk cId="3717228360" sldId="369"/>
            <ac:picMk id="4" creationId="{C461D327-310B-7A1A-F333-6123AF60322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A2C51-5F95-E74C-84E5-3EE9B8CC253D}" type="datetimeFigureOut">
              <a:rPr lang="en-US" smtClean="0"/>
              <a:t>8/11/26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12988-B8FA-F14A-BE77-BC9E4D5C007B}" type="slidenum">
              <a:rPr lang="en-US" smtClean="0"/>
              <a:t>‹#›</a:t>
            </a:fld>
            <a:endParaRPr lang="en-US"/>
          </a:p>
        </p:txBody>
      </p:sp>
    </p:spTree>
    <p:extLst>
      <p:ext uri="{BB962C8B-B14F-4D97-AF65-F5344CB8AC3E}">
        <p14:creationId xmlns:p14="http://schemas.microsoft.com/office/powerpoint/2010/main" val="80346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12988-B8FA-F14A-BE77-BC9E4D5C007B}" type="slidenum">
              <a:rPr lang="en-US" smtClean="0"/>
              <a:t>2</a:t>
            </a:fld>
            <a:endParaRPr lang="en-US"/>
          </a:p>
        </p:txBody>
      </p:sp>
    </p:spTree>
    <p:extLst>
      <p:ext uri="{BB962C8B-B14F-4D97-AF65-F5344CB8AC3E}">
        <p14:creationId xmlns:p14="http://schemas.microsoft.com/office/powerpoint/2010/main" val="2417933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12988-B8FA-F14A-BE77-BC9E4D5C007B}" type="slidenum">
              <a:rPr lang="en-US" smtClean="0"/>
              <a:t>24</a:t>
            </a:fld>
            <a:endParaRPr lang="en-US"/>
          </a:p>
        </p:txBody>
      </p:sp>
    </p:spTree>
    <p:extLst>
      <p:ext uri="{BB962C8B-B14F-4D97-AF65-F5344CB8AC3E}">
        <p14:creationId xmlns:p14="http://schemas.microsoft.com/office/powerpoint/2010/main" val="1319688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0 isn’t in CI = reject null, tautological</a:t>
            </a:r>
          </a:p>
        </p:txBody>
      </p:sp>
      <p:sp>
        <p:nvSpPr>
          <p:cNvPr id="4" name="Slide Number Placeholder 3"/>
          <p:cNvSpPr>
            <a:spLocks noGrp="1"/>
          </p:cNvSpPr>
          <p:nvPr>
            <p:ph type="sldNum" sz="quarter" idx="5"/>
          </p:nvPr>
        </p:nvSpPr>
        <p:spPr/>
        <p:txBody>
          <a:bodyPr/>
          <a:lstStyle/>
          <a:p>
            <a:fld id="{7E712988-B8FA-F14A-BE77-BC9E4D5C007B}" type="slidenum">
              <a:rPr lang="en-US" smtClean="0"/>
              <a:t>25</a:t>
            </a:fld>
            <a:endParaRPr lang="en-US"/>
          </a:p>
        </p:txBody>
      </p:sp>
    </p:spTree>
    <p:extLst>
      <p:ext uri="{BB962C8B-B14F-4D97-AF65-F5344CB8AC3E}">
        <p14:creationId xmlns:p14="http://schemas.microsoft.com/office/powerpoint/2010/main" val="889894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12988-B8FA-F14A-BE77-BC9E4D5C007B}" type="slidenum">
              <a:rPr lang="en-US" smtClean="0"/>
              <a:t>28</a:t>
            </a:fld>
            <a:endParaRPr lang="en-US"/>
          </a:p>
        </p:txBody>
      </p:sp>
    </p:spTree>
    <p:extLst>
      <p:ext uri="{BB962C8B-B14F-4D97-AF65-F5344CB8AC3E}">
        <p14:creationId xmlns:p14="http://schemas.microsoft.com/office/powerpoint/2010/main" val="2079629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b="1"/>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3F4AEC7-714F-244A-8A39-FB2167A21CD3}" type="datetimeFigureOut">
              <a:rPr lang="en-US" smtClean="0"/>
              <a:t>8/11/26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3499564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8843" y="136524"/>
            <a:ext cx="8326507" cy="817633"/>
          </a:xfrm>
        </p:spPr>
        <p:txBody>
          <a:bodyPr/>
          <a:lstStyle>
            <a:lvl1pPr>
              <a:defRPr b="1"/>
            </a:lvl1pPr>
          </a:lstStyle>
          <a:p>
            <a:r>
              <a:rPr lang="en-US" dirty="0"/>
              <a:t>Click to edit Master title style</a:t>
            </a:r>
          </a:p>
        </p:txBody>
      </p:sp>
      <p:sp>
        <p:nvSpPr>
          <p:cNvPr id="3" name="Content Placeholder 2"/>
          <p:cNvSpPr>
            <a:spLocks noGrp="1"/>
          </p:cNvSpPr>
          <p:nvPr>
            <p:ph idx="1"/>
          </p:nvPr>
        </p:nvSpPr>
        <p:spPr>
          <a:xfrm>
            <a:off x="188842" y="1119946"/>
            <a:ext cx="8746435" cy="50522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9441" y="6356351"/>
            <a:ext cx="2057400" cy="365125"/>
          </a:xfrm>
        </p:spPr>
        <p:txBody>
          <a:bodyPr/>
          <a:lstStyle/>
          <a:p>
            <a:fld id="{93F4AEC7-714F-244A-8A39-FB2167A21CD3}" type="datetimeFigureOut">
              <a:rPr lang="en-US" smtClean="0"/>
              <a:t>8/11/26</a:t>
            </a:fld>
            <a:endParaRPr lang="en-US"/>
          </a:p>
        </p:txBody>
      </p:sp>
      <p:sp>
        <p:nvSpPr>
          <p:cNvPr id="5" name="Footer Placeholder 4"/>
          <p:cNvSpPr>
            <a:spLocks noGrp="1"/>
          </p:cNvSpPr>
          <p:nvPr>
            <p:ph type="ftr" sz="quarter" idx="11"/>
          </p:nvPr>
        </p:nvSpPr>
        <p:spPr>
          <a:xfrm>
            <a:off x="2899741" y="6356351"/>
            <a:ext cx="3086100" cy="365125"/>
          </a:xfrm>
        </p:spPr>
        <p:txBody>
          <a:bodyPr/>
          <a:lstStyle/>
          <a:p>
            <a:endParaRPr lang="en-US"/>
          </a:p>
        </p:txBody>
      </p:sp>
      <p:sp>
        <p:nvSpPr>
          <p:cNvPr id="6" name="Slide Number Placeholder 5"/>
          <p:cNvSpPr>
            <a:spLocks noGrp="1"/>
          </p:cNvSpPr>
          <p:nvPr>
            <p:ph type="sldNum" sz="quarter" idx="12"/>
          </p:nvPr>
        </p:nvSpPr>
        <p:spPr>
          <a:xfrm>
            <a:off x="6328741" y="6356351"/>
            <a:ext cx="2057400" cy="365125"/>
          </a:xfrm>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846384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F4AEC7-714F-244A-8A39-FB2167A21CD3}" type="datetimeFigureOut">
              <a:rPr lang="en-US" smtClean="0"/>
              <a:t>8/11/26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3749152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F4AEC7-714F-244A-8A39-FB2167A21CD3}" type="datetimeFigureOut">
              <a:rPr lang="en-US" smtClean="0"/>
              <a:t>8/11/26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809399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F4AEC7-714F-244A-8A39-FB2167A21CD3}" type="datetimeFigureOut">
              <a:rPr lang="en-US" smtClean="0"/>
              <a:t>8/11/26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3563810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F4AEC7-714F-244A-8A39-FB2167A21CD3}" type="datetimeFigureOut">
              <a:rPr lang="en-US" smtClean="0"/>
              <a:t>8/11/26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1309969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F4AEC7-714F-244A-8A39-FB2167A21CD3}" type="datetimeFigureOut">
              <a:rPr lang="en-US" smtClean="0"/>
              <a:t>8/11/26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2461692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F4AEC7-714F-244A-8A39-FB2167A21CD3}" type="datetimeFigureOut">
              <a:rPr lang="en-US" smtClean="0"/>
              <a:t>8/11/26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3877334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F4AEC7-714F-244A-8A39-FB2167A21CD3}" type="datetimeFigureOut">
              <a:rPr lang="en-US" smtClean="0"/>
              <a:t>8/11/26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1507520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F4AEC7-714F-244A-8A39-FB2167A21CD3}" type="datetimeFigureOut">
              <a:rPr lang="en-US" smtClean="0"/>
              <a:t>8/11/26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2301149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F4AEC7-714F-244A-8A39-FB2167A21CD3}" type="datetimeFigureOut">
              <a:rPr lang="en-US" smtClean="0"/>
              <a:t>8/11/26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1164001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F4AEC7-714F-244A-8A39-FB2167A21CD3}" type="datetimeFigureOut">
              <a:rPr lang="en-US" smtClean="0"/>
              <a:t>8/11/26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15C32D-5714-F34C-9BFF-9425F2DC9FF4}" type="slidenum">
              <a:rPr lang="en-US" smtClean="0"/>
              <a:t>‹#›</a:t>
            </a:fld>
            <a:endParaRPr lang="en-US"/>
          </a:p>
        </p:txBody>
      </p:sp>
    </p:spTree>
    <p:extLst>
      <p:ext uri="{BB962C8B-B14F-4D97-AF65-F5344CB8AC3E}">
        <p14:creationId xmlns:p14="http://schemas.microsoft.com/office/powerpoint/2010/main" val="18262444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org&amp;utm_campaign=index&amp;utm_content=origi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0.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onlinestatbook.com/stat_sim/sampling_dist/index.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3.gif"/></Relationships>
</file>

<file path=ppt/slides/_rels/slide25.xml.rels><?xml version="1.0" encoding="UTF-8" standalone="yes"?>
<Relationships xmlns="http://schemas.openxmlformats.org/package/2006/relationships"><Relationship Id="rId3" Type="http://schemas.openxmlformats.org/officeDocument/2006/relationships/hyperlink" Target="https://stevewhite16.github.io/cap/estimation/CI.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915E0-35C1-0105-7FB6-32D50C159EAF}"/>
              </a:ext>
            </a:extLst>
          </p:cNvPr>
          <p:cNvSpPr>
            <a:spLocks noGrp="1"/>
          </p:cNvSpPr>
          <p:nvPr>
            <p:ph type="title"/>
          </p:nvPr>
        </p:nvSpPr>
        <p:spPr>
          <a:xfrm>
            <a:off x="188843" y="85240"/>
            <a:ext cx="8326507" cy="817633"/>
          </a:xfrm>
        </p:spPr>
        <p:txBody>
          <a:bodyPr>
            <a:normAutofit/>
          </a:bodyPr>
          <a:lstStyle/>
          <a:p>
            <a:r>
              <a:rPr lang="en-US" sz="4000" dirty="0"/>
              <a:t>Table 1 revisited</a:t>
            </a:r>
          </a:p>
        </p:txBody>
      </p:sp>
      <p:sp>
        <p:nvSpPr>
          <p:cNvPr id="3" name="Content Placeholder 2">
            <a:extLst>
              <a:ext uri="{FF2B5EF4-FFF2-40B4-BE49-F238E27FC236}">
                <a16:creationId xmlns:a16="http://schemas.microsoft.com/office/drawing/2014/main" id="{D3B62E92-D21A-F1CF-C0EE-A32DC98EBF24}"/>
              </a:ext>
            </a:extLst>
          </p:cNvPr>
          <p:cNvSpPr>
            <a:spLocks noGrp="1"/>
          </p:cNvSpPr>
          <p:nvPr>
            <p:ph idx="1"/>
          </p:nvPr>
        </p:nvSpPr>
        <p:spPr>
          <a:xfrm>
            <a:off x="188843" y="798700"/>
            <a:ext cx="8746435" cy="5052253"/>
          </a:xfrm>
        </p:spPr>
        <p:txBody>
          <a:bodyPr>
            <a:normAutofit/>
          </a:bodyPr>
          <a:lstStyle/>
          <a:p>
            <a:pPr marL="0" indent="0">
              <a:buNone/>
            </a:pPr>
            <a:r>
              <a:rPr lang="en-US" sz="2400" dirty="0"/>
              <a:t>The patients all had MRSA bacteremia. The data come from many hospitals over many years. Individual doctors made the decision if their patient got IV iron. The researchers matched the patients so they had the same average age, race, rates of CKD, </a:t>
            </a:r>
            <a:r>
              <a:rPr lang="en-US" sz="2400" dirty="0" err="1"/>
              <a:t>Hbg</a:t>
            </a:r>
            <a:r>
              <a:rPr lang="en-US" sz="2400" dirty="0"/>
              <a:t>, and other random shit in the data set. </a:t>
            </a:r>
            <a:br>
              <a:rPr lang="en-US" sz="2400" dirty="0"/>
            </a:br>
            <a:r>
              <a:rPr lang="en-US" sz="2400" dirty="0"/>
              <a:t>Do these groups have prognostic balance?</a:t>
            </a:r>
          </a:p>
        </p:txBody>
      </p:sp>
      <p:pic>
        <p:nvPicPr>
          <p:cNvPr id="4" name="Picture 3">
            <a:extLst>
              <a:ext uri="{FF2B5EF4-FFF2-40B4-BE49-F238E27FC236}">
                <a16:creationId xmlns:a16="http://schemas.microsoft.com/office/drawing/2014/main" id="{847D1536-C80D-6BCF-2588-8B7B37937EEC}"/>
              </a:ext>
            </a:extLst>
          </p:cNvPr>
          <p:cNvPicPr>
            <a:picLocks noChangeAspect="1"/>
          </p:cNvPicPr>
          <p:nvPr/>
        </p:nvPicPr>
        <p:blipFill>
          <a:blip r:embed="rId2"/>
          <a:stretch>
            <a:fillRect/>
          </a:stretch>
        </p:blipFill>
        <p:spPr>
          <a:xfrm>
            <a:off x="350858" y="2969335"/>
            <a:ext cx="5760575" cy="3049716"/>
          </a:xfrm>
          <a:prstGeom prst="rect">
            <a:avLst/>
          </a:prstGeom>
        </p:spPr>
      </p:pic>
      <p:sp>
        <p:nvSpPr>
          <p:cNvPr id="5" name="TextBox 4">
            <a:extLst>
              <a:ext uri="{FF2B5EF4-FFF2-40B4-BE49-F238E27FC236}">
                <a16:creationId xmlns:a16="http://schemas.microsoft.com/office/drawing/2014/main" id="{60766E3E-BEE4-E5F1-42F0-A73F820453EC}"/>
              </a:ext>
            </a:extLst>
          </p:cNvPr>
          <p:cNvSpPr txBox="1"/>
          <p:nvPr/>
        </p:nvSpPr>
        <p:spPr>
          <a:xfrm>
            <a:off x="6273448" y="3324826"/>
            <a:ext cx="2823845" cy="2585323"/>
          </a:xfrm>
          <a:prstGeom prst="rect">
            <a:avLst/>
          </a:prstGeom>
          <a:noFill/>
        </p:spPr>
        <p:txBody>
          <a:bodyPr wrap="square" rtlCol="0">
            <a:spAutoFit/>
          </a:bodyPr>
          <a:lstStyle/>
          <a:p>
            <a:r>
              <a:rPr lang="en-US" i="1" dirty="0"/>
              <a:t>“We didn’t match on anything about infection severity (inflammatory markers, ICU or floor status, vitals) because we didn’t have that data but we figured why would that matter?” – fake quote</a:t>
            </a:r>
          </a:p>
          <a:p>
            <a:endParaRPr lang="en-US" dirty="0"/>
          </a:p>
        </p:txBody>
      </p:sp>
    </p:spTree>
    <p:extLst>
      <p:ext uri="{BB962C8B-B14F-4D97-AF65-F5344CB8AC3E}">
        <p14:creationId xmlns:p14="http://schemas.microsoft.com/office/powerpoint/2010/main" val="3161518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8757C-8C58-D046-0DC7-1924E1E07552}"/>
              </a:ext>
            </a:extLst>
          </p:cNvPr>
          <p:cNvSpPr>
            <a:spLocks noGrp="1"/>
          </p:cNvSpPr>
          <p:nvPr>
            <p:ph type="ctrTitle"/>
          </p:nvPr>
        </p:nvSpPr>
        <p:spPr>
          <a:xfrm>
            <a:off x="751031" y="683051"/>
            <a:ext cx="8007596" cy="2304542"/>
          </a:xfrm>
        </p:spPr>
        <p:txBody>
          <a:bodyPr>
            <a:noAutofit/>
          </a:bodyPr>
          <a:lstStyle/>
          <a:p>
            <a:r>
              <a:rPr lang="en-US" sz="5400" b="1" dirty="0"/>
              <a:t>Statistics 101</a:t>
            </a:r>
            <a:endParaRPr lang="en-US" sz="4800" b="1" dirty="0"/>
          </a:p>
        </p:txBody>
      </p:sp>
      <p:sp>
        <p:nvSpPr>
          <p:cNvPr id="4" name="TextBox 3">
            <a:extLst>
              <a:ext uri="{FF2B5EF4-FFF2-40B4-BE49-F238E27FC236}">
                <a16:creationId xmlns:a16="http://schemas.microsoft.com/office/drawing/2014/main" id="{594D03AE-5B83-F413-DA50-50C5B36C71F4}"/>
              </a:ext>
            </a:extLst>
          </p:cNvPr>
          <p:cNvSpPr txBox="1"/>
          <p:nvPr/>
        </p:nvSpPr>
        <p:spPr>
          <a:xfrm>
            <a:off x="3110023" y="3155837"/>
            <a:ext cx="2923954" cy="523220"/>
          </a:xfrm>
          <a:prstGeom prst="rect">
            <a:avLst/>
          </a:prstGeom>
          <a:noFill/>
        </p:spPr>
        <p:txBody>
          <a:bodyPr wrap="square" rtlCol="0">
            <a:spAutoFit/>
          </a:bodyPr>
          <a:lstStyle/>
          <a:p>
            <a:pPr algn="ctr"/>
            <a:r>
              <a:rPr lang="en-US" sz="2800" dirty="0"/>
              <a:t>Steve White</a:t>
            </a:r>
          </a:p>
        </p:txBody>
      </p:sp>
      <p:pic>
        <p:nvPicPr>
          <p:cNvPr id="7" name="Picture 6">
            <a:extLst>
              <a:ext uri="{FF2B5EF4-FFF2-40B4-BE49-F238E27FC236}">
                <a16:creationId xmlns:a16="http://schemas.microsoft.com/office/drawing/2014/main" id="{6FE63FD7-2EE2-6456-6FC2-35039FFEAD4B}"/>
              </a:ext>
            </a:extLst>
          </p:cNvPr>
          <p:cNvPicPr>
            <a:picLocks noChangeAspect="1"/>
          </p:cNvPicPr>
          <p:nvPr/>
        </p:nvPicPr>
        <p:blipFill>
          <a:blip r:embed="rId3"/>
          <a:stretch>
            <a:fillRect/>
          </a:stretch>
        </p:blipFill>
        <p:spPr>
          <a:xfrm>
            <a:off x="5842861" y="4501596"/>
            <a:ext cx="3054168" cy="2000804"/>
          </a:xfrm>
          <a:prstGeom prst="rect">
            <a:avLst/>
          </a:prstGeom>
        </p:spPr>
      </p:pic>
      <p:pic>
        <p:nvPicPr>
          <p:cNvPr id="8" name="Picture 7">
            <a:extLst>
              <a:ext uri="{FF2B5EF4-FFF2-40B4-BE49-F238E27FC236}">
                <a16:creationId xmlns:a16="http://schemas.microsoft.com/office/drawing/2014/main" id="{A4CEC915-46DB-4C6C-6A71-A47003AA42BC}"/>
              </a:ext>
            </a:extLst>
          </p:cNvPr>
          <p:cNvPicPr>
            <a:picLocks noChangeAspect="1"/>
          </p:cNvPicPr>
          <p:nvPr/>
        </p:nvPicPr>
        <p:blipFill>
          <a:blip r:embed="rId4"/>
          <a:stretch>
            <a:fillRect/>
          </a:stretch>
        </p:blipFill>
        <p:spPr>
          <a:xfrm>
            <a:off x="157104" y="4370522"/>
            <a:ext cx="2570015" cy="2165924"/>
          </a:xfrm>
          <a:prstGeom prst="rect">
            <a:avLst/>
          </a:prstGeom>
        </p:spPr>
      </p:pic>
    </p:spTree>
    <p:extLst>
      <p:ext uri="{BB962C8B-B14F-4D97-AF65-F5344CB8AC3E}">
        <p14:creationId xmlns:p14="http://schemas.microsoft.com/office/powerpoint/2010/main" val="347245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D0CF65-7E10-F5D7-8DD3-2A8CAB9D7186}"/>
              </a:ext>
            </a:extLst>
          </p:cNvPr>
          <p:cNvSpPr>
            <a:spLocks noGrp="1"/>
          </p:cNvSpPr>
          <p:nvPr>
            <p:ph idx="1"/>
          </p:nvPr>
        </p:nvSpPr>
        <p:spPr>
          <a:xfrm>
            <a:off x="198782" y="539373"/>
            <a:ext cx="8746435" cy="5052253"/>
          </a:xfrm>
        </p:spPr>
        <p:txBody>
          <a:bodyPr/>
          <a:lstStyle/>
          <a:p>
            <a:pPr marL="0" indent="0">
              <a:buNone/>
            </a:pPr>
            <a:r>
              <a:rPr lang="en-US" i="1" dirty="0"/>
              <a:t>“[statistics] is like a man who wanted to kill a powerful man. He drew the sword in his house and drove it into the wall, that he might know his hand would be strong. Then he slew the powerful man.” </a:t>
            </a:r>
          </a:p>
          <a:p>
            <a:pPr marL="0" indent="0">
              <a:buNone/>
            </a:pPr>
            <a:r>
              <a:rPr lang="en-US" dirty="0"/>
              <a:t>	– Gospel of Thomas #98, Blatz translation</a:t>
            </a:r>
          </a:p>
          <a:p>
            <a:pPr marL="0" indent="0">
              <a:buNone/>
            </a:pPr>
            <a:endParaRPr lang="en-US" dirty="0"/>
          </a:p>
        </p:txBody>
      </p:sp>
      <p:pic>
        <p:nvPicPr>
          <p:cNvPr id="4" name="Picture 3" descr="Nag Hammadi library - Wikipedia">
            <a:extLst>
              <a:ext uri="{FF2B5EF4-FFF2-40B4-BE49-F238E27FC236}">
                <a16:creationId xmlns:a16="http://schemas.microsoft.com/office/drawing/2014/main" id="{C461D327-310B-7A1A-F333-6123AF60322D}"/>
              </a:ext>
            </a:extLst>
          </p:cNvPr>
          <p:cNvPicPr>
            <a:picLocks noChangeAspect="1"/>
          </p:cNvPicPr>
          <p:nvPr/>
        </p:nvPicPr>
        <p:blipFill>
          <a:blip r:embed="rId2"/>
          <a:stretch>
            <a:fillRect/>
          </a:stretch>
        </p:blipFill>
        <p:spPr>
          <a:xfrm>
            <a:off x="5123543" y="3065500"/>
            <a:ext cx="3590473" cy="3590473"/>
          </a:xfrm>
          <a:prstGeom prst="rect">
            <a:avLst/>
          </a:prstGeom>
        </p:spPr>
      </p:pic>
    </p:spTree>
    <p:extLst>
      <p:ext uri="{BB962C8B-B14F-4D97-AF65-F5344CB8AC3E}">
        <p14:creationId xmlns:p14="http://schemas.microsoft.com/office/powerpoint/2010/main" val="3717228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A276D-F758-003B-2F56-0533FB2D3C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ADBC2A-E255-B6F4-0F38-D96EBE8AFA8F}"/>
              </a:ext>
            </a:extLst>
          </p:cNvPr>
          <p:cNvSpPr>
            <a:spLocks noGrp="1"/>
          </p:cNvSpPr>
          <p:nvPr>
            <p:ph type="title"/>
          </p:nvPr>
        </p:nvSpPr>
        <p:spPr>
          <a:xfrm>
            <a:off x="110782" y="80768"/>
            <a:ext cx="8326507" cy="430887"/>
          </a:xfrm>
        </p:spPr>
        <p:txBody>
          <a:bodyPr>
            <a:normAutofit fontScale="90000"/>
          </a:bodyPr>
          <a:lstStyle/>
          <a:p>
            <a:r>
              <a:rPr lang="en-US" sz="3200" dirty="0"/>
              <a:t>Percentages</a:t>
            </a:r>
            <a:endParaRPr lang="en-US" sz="3600" dirty="0"/>
          </a:p>
        </p:txBody>
      </p:sp>
      <p:sp>
        <p:nvSpPr>
          <p:cNvPr id="3" name="Content Placeholder 2">
            <a:extLst>
              <a:ext uri="{FF2B5EF4-FFF2-40B4-BE49-F238E27FC236}">
                <a16:creationId xmlns:a16="http://schemas.microsoft.com/office/drawing/2014/main" id="{1E3276A8-C8F3-3578-E721-58F3910DFF4B}"/>
              </a:ext>
            </a:extLst>
          </p:cNvPr>
          <p:cNvSpPr>
            <a:spLocks noGrp="1"/>
          </p:cNvSpPr>
          <p:nvPr>
            <p:ph idx="1"/>
          </p:nvPr>
        </p:nvSpPr>
        <p:spPr>
          <a:xfrm>
            <a:off x="198782" y="606990"/>
            <a:ext cx="8746435" cy="5052253"/>
          </a:xfrm>
        </p:spPr>
        <p:txBody>
          <a:bodyPr/>
          <a:lstStyle/>
          <a:p>
            <a:pPr marL="0" indent="0">
              <a:buNone/>
            </a:pPr>
            <a:r>
              <a:rPr lang="en-US" sz="2400" dirty="0"/>
              <a:t>RCT of olanzapine (treatment) vs clozapine (control) for suicidal behavior in people w/ schizophrenia. </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r>
              <a:rPr lang="en-US" sz="2400" dirty="0"/>
              <a:t>This was a ______% difference.</a:t>
            </a:r>
          </a:p>
          <a:p>
            <a:pPr marL="0" indent="0">
              <a:buNone/>
            </a:pPr>
            <a:endParaRPr lang="en-US" dirty="0"/>
          </a:p>
        </p:txBody>
      </p:sp>
      <p:sp>
        <p:nvSpPr>
          <p:cNvPr id="4" name="TextBox 3">
            <a:extLst>
              <a:ext uri="{FF2B5EF4-FFF2-40B4-BE49-F238E27FC236}">
                <a16:creationId xmlns:a16="http://schemas.microsoft.com/office/drawing/2014/main" id="{44E51070-AB22-CA75-6570-7F272537E9A8}"/>
              </a:ext>
            </a:extLst>
          </p:cNvPr>
          <p:cNvSpPr txBox="1"/>
          <p:nvPr/>
        </p:nvSpPr>
        <p:spPr>
          <a:xfrm>
            <a:off x="110782" y="6172199"/>
            <a:ext cx="8746435" cy="430887"/>
          </a:xfrm>
          <a:prstGeom prst="rect">
            <a:avLst/>
          </a:prstGeom>
          <a:noFill/>
        </p:spPr>
        <p:txBody>
          <a:bodyPr wrap="square" rtlCol="0">
            <a:spAutoFit/>
          </a:bodyPr>
          <a:lstStyle/>
          <a:p>
            <a:r>
              <a:rPr lang="en-US" sz="1100" i="1" dirty="0"/>
              <a:t>Source:</a:t>
            </a:r>
            <a:r>
              <a:rPr lang="en-US" sz="1100" dirty="0"/>
              <a:t> Meltzer HY, </a:t>
            </a:r>
            <a:r>
              <a:rPr lang="en-US" sz="1100" dirty="0" err="1"/>
              <a:t>Alphs</a:t>
            </a:r>
            <a:r>
              <a:rPr lang="en-US" sz="1100" dirty="0"/>
              <a:t> L, Green AI, et al. "Clozapine Treatment for Suicidality in Schizophrenia: International Suicide Prevention Trial (</a:t>
            </a:r>
            <a:r>
              <a:rPr lang="en-US" sz="1100" dirty="0" err="1"/>
              <a:t>InterSePT</a:t>
            </a:r>
            <a:r>
              <a:rPr lang="en-US" sz="1100" dirty="0"/>
              <a:t>)." Arch Gen Psychiatry. 2003;60(1):82-91.</a:t>
            </a:r>
          </a:p>
        </p:txBody>
      </p:sp>
      <p:graphicFrame>
        <p:nvGraphicFramePr>
          <p:cNvPr id="5" name="Table 4">
            <a:extLst>
              <a:ext uri="{FF2B5EF4-FFF2-40B4-BE49-F238E27FC236}">
                <a16:creationId xmlns:a16="http://schemas.microsoft.com/office/drawing/2014/main" id="{B7E0DA23-425E-707C-E63E-765D2E5E530B}"/>
              </a:ext>
            </a:extLst>
          </p:cNvPr>
          <p:cNvGraphicFramePr>
            <a:graphicFrameLocks noGrp="1"/>
          </p:cNvGraphicFramePr>
          <p:nvPr>
            <p:extLst>
              <p:ext uri="{D42A27DB-BD31-4B8C-83A1-F6EECF244321}">
                <p14:modId xmlns:p14="http://schemas.microsoft.com/office/powerpoint/2010/main" val="63804662"/>
              </p:ext>
            </p:extLst>
          </p:nvPr>
        </p:nvGraphicFramePr>
        <p:xfrm>
          <a:off x="854925" y="1385216"/>
          <a:ext cx="4352694" cy="2202561"/>
        </p:xfrm>
        <a:graphic>
          <a:graphicData uri="http://schemas.openxmlformats.org/drawingml/2006/table">
            <a:tbl>
              <a:tblPr firstRow="1" bandRow="1">
                <a:tableStyleId>{1E171933-4619-4E11-9A3F-F7608DF75F80}</a:tableStyleId>
              </a:tblPr>
              <a:tblGrid>
                <a:gridCol w="1450898">
                  <a:extLst>
                    <a:ext uri="{9D8B030D-6E8A-4147-A177-3AD203B41FA5}">
                      <a16:colId xmlns:a16="http://schemas.microsoft.com/office/drawing/2014/main" val="1256511084"/>
                    </a:ext>
                  </a:extLst>
                </a:gridCol>
                <a:gridCol w="1450898">
                  <a:extLst>
                    <a:ext uri="{9D8B030D-6E8A-4147-A177-3AD203B41FA5}">
                      <a16:colId xmlns:a16="http://schemas.microsoft.com/office/drawing/2014/main" val="1592134145"/>
                    </a:ext>
                  </a:extLst>
                </a:gridCol>
                <a:gridCol w="1450898">
                  <a:extLst>
                    <a:ext uri="{9D8B030D-6E8A-4147-A177-3AD203B41FA5}">
                      <a16:colId xmlns:a16="http://schemas.microsoft.com/office/drawing/2014/main" val="468615756"/>
                    </a:ext>
                  </a:extLst>
                </a:gridCol>
              </a:tblGrid>
              <a:tr h="520827">
                <a:tc>
                  <a:txBody>
                    <a:bodyPr/>
                    <a:lstStyle/>
                    <a:p>
                      <a:pPr algn="ctr"/>
                      <a:endParaRPr lang="en-US" dirty="0"/>
                    </a:p>
                  </a:txBody>
                  <a:tcPr anchor="ctr"/>
                </a:tc>
                <a:tc>
                  <a:txBody>
                    <a:bodyPr/>
                    <a:lstStyle/>
                    <a:p>
                      <a:pPr algn="ctr"/>
                      <a:r>
                        <a:rPr lang="en-US" dirty="0"/>
                        <a:t>Olanzapine</a:t>
                      </a:r>
                    </a:p>
                  </a:txBody>
                  <a:tcPr anchor="ctr"/>
                </a:tc>
                <a:tc>
                  <a:txBody>
                    <a:bodyPr/>
                    <a:lstStyle/>
                    <a:p>
                      <a:pPr algn="ctr"/>
                      <a:r>
                        <a:rPr lang="en-US" dirty="0"/>
                        <a:t>Clozapine</a:t>
                      </a:r>
                    </a:p>
                  </a:txBody>
                  <a:tcPr anchor="ctr"/>
                </a:tc>
                <a:extLst>
                  <a:ext uri="{0D108BD9-81ED-4DB2-BD59-A6C34878D82A}">
                    <a16:rowId xmlns:a16="http://schemas.microsoft.com/office/drawing/2014/main" val="1653802432"/>
                  </a:ext>
                </a:extLst>
              </a:tr>
              <a:tr h="520827">
                <a:tc>
                  <a:txBody>
                    <a:bodyPr/>
                    <a:lstStyle/>
                    <a:p>
                      <a:pPr algn="ctr"/>
                      <a:r>
                        <a:rPr lang="en-US" dirty="0"/>
                        <a:t>suicide attempt</a:t>
                      </a:r>
                    </a:p>
                  </a:txBody>
                  <a:tcPr anchor="ctr"/>
                </a:tc>
                <a:tc>
                  <a:txBody>
                    <a:bodyPr/>
                    <a:lstStyle/>
                    <a:p>
                      <a:pPr algn="ctr"/>
                      <a:r>
                        <a:rPr lang="en-US" dirty="0"/>
                        <a:t>3</a:t>
                      </a:r>
                    </a:p>
                  </a:txBody>
                  <a:tcPr anchor="ctr"/>
                </a:tc>
                <a:tc>
                  <a:txBody>
                    <a:bodyPr/>
                    <a:lstStyle/>
                    <a:p>
                      <a:pPr algn="ctr"/>
                      <a:r>
                        <a:rPr lang="en-US" dirty="0"/>
                        <a:t>5</a:t>
                      </a:r>
                    </a:p>
                  </a:txBody>
                  <a:tcPr anchor="ctr"/>
                </a:tc>
                <a:extLst>
                  <a:ext uri="{0D108BD9-81ED-4DB2-BD59-A6C34878D82A}">
                    <a16:rowId xmlns:a16="http://schemas.microsoft.com/office/drawing/2014/main" val="3295013568"/>
                  </a:ext>
                </a:extLst>
              </a:tr>
              <a:tr h="520827">
                <a:tc>
                  <a:txBody>
                    <a:bodyPr/>
                    <a:lstStyle/>
                    <a:p>
                      <a:pPr algn="ctr"/>
                      <a:r>
                        <a:rPr lang="en-US" dirty="0"/>
                        <a:t>no attempt</a:t>
                      </a:r>
                    </a:p>
                  </a:txBody>
                  <a:tcPr anchor="ctr"/>
                </a:tc>
                <a:tc>
                  <a:txBody>
                    <a:bodyPr/>
                    <a:lstStyle/>
                    <a:p>
                      <a:pPr algn="ctr"/>
                      <a:r>
                        <a:rPr lang="en-US" dirty="0"/>
                        <a:t>485</a:t>
                      </a:r>
                    </a:p>
                  </a:txBody>
                  <a:tcPr anchor="ctr"/>
                </a:tc>
                <a:tc>
                  <a:txBody>
                    <a:bodyPr/>
                    <a:lstStyle/>
                    <a:p>
                      <a:pPr algn="ctr"/>
                      <a:r>
                        <a:rPr lang="en-US" dirty="0"/>
                        <a:t>487</a:t>
                      </a:r>
                    </a:p>
                  </a:txBody>
                  <a:tcPr anchor="ctr"/>
                </a:tc>
                <a:extLst>
                  <a:ext uri="{0D108BD9-81ED-4DB2-BD59-A6C34878D82A}">
                    <a16:rowId xmlns:a16="http://schemas.microsoft.com/office/drawing/2014/main" val="2583212952"/>
                  </a:ext>
                </a:extLst>
              </a:tr>
              <a:tr h="520827">
                <a:tc>
                  <a:txBody>
                    <a:bodyPr/>
                    <a:lstStyle/>
                    <a:p>
                      <a:pPr algn="ctr"/>
                      <a:r>
                        <a:rPr lang="en-US" b="1" dirty="0"/>
                        <a:t>Total</a:t>
                      </a:r>
                    </a:p>
                  </a:txBody>
                  <a:tcPr anchor="ctr"/>
                </a:tc>
                <a:tc>
                  <a:txBody>
                    <a:bodyPr/>
                    <a:lstStyle/>
                    <a:p>
                      <a:pPr algn="ctr"/>
                      <a:r>
                        <a:rPr lang="en-US" dirty="0"/>
                        <a:t>490</a:t>
                      </a:r>
                    </a:p>
                  </a:txBody>
                  <a:tcPr anchor="ctr"/>
                </a:tc>
                <a:tc>
                  <a:txBody>
                    <a:bodyPr/>
                    <a:lstStyle/>
                    <a:p>
                      <a:pPr algn="ctr"/>
                      <a:r>
                        <a:rPr lang="en-US" dirty="0"/>
                        <a:t>490</a:t>
                      </a:r>
                    </a:p>
                  </a:txBody>
                  <a:tcPr anchor="ctr"/>
                </a:tc>
                <a:extLst>
                  <a:ext uri="{0D108BD9-81ED-4DB2-BD59-A6C34878D82A}">
                    <a16:rowId xmlns:a16="http://schemas.microsoft.com/office/drawing/2014/main" val="1180698269"/>
                  </a:ext>
                </a:extLst>
              </a:tr>
            </a:tbl>
          </a:graphicData>
        </a:graphic>
      </p:graphicFrame>
      <p:sp>
        <p:nvSpPr>
          <p:cNvPr id="6" name="TextBox 5">
            <a:extLst>
              <a:ext uri="{FF2B5EF4-FFF2-40B4-BE49-F238E27FC236}">
                <a16:creationId xmlns:a16="http://schemas.microsoft.com/office/drawing/2014/main" id="{582BA0A5-C9B7-3495-FA38-59ACAA360567}"/>
              </a:ext>
            </a:extLst>
          </p:cNvPr>
          <p:cNvSpPr txBox="1"/>
          <p:nvPr/>
        </p:nvSpPr>
        <p:spPr>
          <a:xfrm>
            <a:off x="854926" y="4309946"/>
            <a:ext cx="2986496" cy="523220"/>
          </a:xfrm>
          <a:prstGeom prst="rect">
            <a:avLst/>
          </a:prstGeom>
          <a:noFill/>
        </p:spPr>
        <p:txBody>
          <a:bodyPr wrap="square" rtlCol="0">
            <a:spAutoFit/>
          </a:bodyPr>
          <a:lstStyle/>
          <a:p>
            <a:r>
              <a:rPr lang="en-US" sz="2800" b="1" dirty="0"/>
              <a:t>0.61% - 1.02% =</a:t>
            </a:r>
          </a:p>
        </p:txBody>
      </p:sp>
      <p:sp>
        <p:nvSpPr>
          <p:cNvPr id="7" name="TextBox 6">
            <a:extLst>
              <a:ext uri="{FF2B5EF4-FFF2-40B4-BE49-F238E27FC236}">
                <a16:creationId xmlns:a16="http://schemas.microsoft.com/office/drawing/2014/main" id="{6F20D04E-9B05-80DE-0BE1-96B48F33E473}"/>
              </a:ext>
            </a:extLst>
          </p:cNvPr>
          <p:cNvSpPr txBox="1"/>
          <p:nvPr/>
        </p:nvSpPr>
        <p:spPr>
          <a:xfrm>
            <a:off x="5653668" y="1572322"/>
            <a:ext cx="1656223" cy="1477328"/>
          </a:xfrm>
          <a:prstGeom prst="rect">
            <a:avLst/>
          </a:prstGeom>
          <a:noFill/>
        </p:spPr>
        <p:txBody>
          <a:bodyPr wrap="none" rtlCol="0">
            <a:spAutoFit/>
          </a:bodyPr>
          <a:lstStyle/>
          <a:p>
            <a:r>
              <a:rPr lang="en-US" i="1" dirty="0"/>
              <a:t>Hint:</a:t>
            </a:r>
          </a:p>
          <a:p>
            <a:endParaRPr lang="en-US" dirty="0"/>
          </a:p>
          <a:p>
            <a:r>
              <a:rPr lang="en-US" dirty="0"/>
              <a:t>3/490 = 0.61%</a:t>
            </a:r>
          </a:p>
          <a:p>
            <a:endParaRPr lang="en-US" dirty="0"/>
          </a:p>
          <a:p>
            <a:r>
              <a:rPr lang="en-US" dirty="0"/>
              <a:t>5/490 = 1.02%</a:t>
            </a:r>
          </a:p>
        </p:txBody>
      </p:sp>
      <p:sp>
        <p:nvSpPr>
          <p:cNvPr id="9" name="TextBox 8">
            <a:extLst>
              <a:ext uri="{FF2B5EF4-FFF2-40B4-BE49-F238E27FC236}">
                <a16:creationId xmlns:a16="http://schemas.microsoft.com/office/drawing/2014/main" id="{D5A87C7B-40F1-3415-A174-AA70A499F25F}"/>
              </a:ext>
            </a:extLst>
          </p:cNvPr>
          <p:cNvSpPr txBox="1"/>
          <p:nvPr/>
        </p:nvSpPr>
        <p:spPr>
          <a:xfrm>
            <a:off x="3668046" y="4309946"/>
            <a:ext cx="3161017" cy="523220"/>
          </a:xfrm>
          <a:prstGeom prst="rect">
            <a:avLst/>
          </a:prstGeom>
          <a:noFill/>
          <a:ln w="22225">
            <a:solidFill>
              <a:schemeClr val="tx1"/>
            </a:solidFill>
          </a:ln>
        </p:spPr>
        <p:txBody>
          <a:bodyPr wrap="square">
            <a:spAutoFit/>
          </a:bodyPr>
          <a:lstStyle/>
          <a:p>
            <a:r>
              <a:rPr lang="en-US" sz="2800" b="1" dirty="0"/>
              <a:t>0.41pp reduction</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2D8F4A1-EFC1-44D2-9DC7-4AE9C20F7FD9}"/>
                  </a:ext>
                </a:extLst>
              </p:cNvPr>
              <p:cNvSpPr txBox="1"/>
              <p:nvPr/>
            </p:nvSpPr>
            <p:spPr>
              <a:xfrm>
                <a:off x="1068633" y="5027648"/>
                <a:ext cx="2986496" cy="726930"/>
              </a:xfrm>
              <a:prstGeom prst="rect">
                <a:avLst/>
              </a:prstGeom>
              <a:noFill/>
            </p:spPr>
            <p:txBody>
              <a:bodyPr wrap="square" rtlCol="0">
                <a:spAutoFit/>
              </a:bodyPr>
              <a:lstStyle/>
              <a:p>
                <a14:m>
                  <m:oMath xmlns:m="http://schemas.openxmlformats.org/officeDocument/2006/math">
                    <m:f>
                      <m:fPr>
                        <m:ctrlPr>
                          <a:rPr lang="en-US" sz="2800" b="1" i="1" smtClean="0">
                            <a:latin typeface="Cambria Math" panose="02040503050406030204" pitchFamily="18" charset="0"/>
                          </a:rPr>
                        </m:ctrlPr>
                      </m:fPr>
                      <m:num>
                        <m:r>
                          <a:rPr lang="en-US" sz="2800" b="1" i="1" smtClean="0">
                            <a:latin typeface="Cambria Math" panose="02040503050406030204" pitchFamily="18" charset="0"/>
                          </a:rPr>
                          <m:t>𝟎</m:t>
                        </m:r>
                        <m:r>
                          <a:rPr lang="en-US" sz="2800" b="1" i="1" smtClean="0">
                            <a:latin typeface="Cambria Math" panose="02040503050406030204" pitchFamily="18" charset="0"/>
                          </a:rPr>
                          <m:t>.</m:t>
                        </m:r>
                        <m:r>
                          <a:rPr lang="en-US" sz="2800" b="1" i="1" smtClean="0">
                            <a:latin typeface="Cambria Math" panose="02040503050406030204" pitchFamily="18" charset="0"/>
                          </a:rPr>
                          <m:t>𝟔𝟏</m:t>
                        </m:r>
                        <m:r>
                          <a:rPr lang="en-US" sz="2800" b="1" i="1" smtClean="0">
                            <a:latin typeface="Cambria Math" panose="02040503050406030204" pitchFamily="18" charset="0"/>
                          </a:rPr>
                          <m:t> % −</m:t>
                        </m:r>
                        <m:r>
                          <a:rPr lang="en-US" sz="2800" b="1" i="1" dirty="0" smtClean="0">
                            <a:latin typeface="Cambria Math" panose="02040503050406030204" pitchFamily="18" charset="0"/>
                          </a:rPr>
                          <m:t>𝟏</m:t>
                        </m:r>
                        <m:r>
                          <a:rPr lang="en-US" sz="2800" b="1" i="1" dirty="0" smtClean="0">
                            <a:latin typeface="Cambria Math" panose="02040503050406030204" pitchFamily="18" charset="0"/>
                          </a:rPr>
                          <m:t>.</m:t>
                        </m:r>
                        <m:r>
                          <a:rPr lang="en-US" sz="2800" b="1" i="1" dirty="0" smtClean="0">
                            <a:latin typeface="Cambria Math" panose="02040503050406030204" pitchFamily="18" charset="0"/>
                          </a:rPr>
                          <m:t>𝟎𝟐</m:t>
                        </m:r>
                        <m:r>
                          <a:rPr lang="en-US" sz="2800" b="1" i="1" dirty="0" smtClean="0">
                            <a:latin typeface="Cambria Math" panose="02040503050406030204" pitchFamily="18" charset="0"/>
                          </a:rPr>
                          <m:t> %</m:t>
                        </m:r>
                      </m:num>
                      <m:den>
                        <m:r>
                          <a:rPr lang="en-US" sz="2800" b="1" i="1" smtClean="0">
                            <a:latin typeface="Cambria Math" panose="02040503050406030204" pitchFamily="18" charset="0"/>
                          </a:rPr>
                          <m:t>𝟏</m:t>
                        </m:r>
                        <m:r>
                          <a:rPr lang="en-US" sz="2800" b="1" i="1" smtClean="0">
                            <a:latin typeface="Cambria Math" panose="02040503050406030204" pitchFamily="18" charset="0"/>
                          </a:rPr>
                          <m:t>.</m:t>
                        </m:r>
                        <m:r>
                          <a:rPr lang="en-US" sz="2800" b="1" i="1" smtClean="0">
                            <a:latin typeface="Cambria Math" panose="02040503050406030204" pitchFamily="18" charset="0"/>
                          </a:rPr>
                          <m:t>𝟎𝟐</m:t>
                        </m:r>
                        <m:r>
                          <a:rPr lang="en-US" sz="2800" b="1" i="1" smtClean="0">
                            <a:latin typeface="Cambria Math" panose="02040503050406030204" pitchFamily="18" charset="0"/>
                          </a:rPr>
                          <m:t>%</m:t>
                        </m:r>
                      </m:den>
                    </m:f>
                  </m:oMath>
                </a14:m>
                <a:r>
                  <a:rPr lang="en-US" sz="2800" b="1" dirty="0"/>
                  <a:t> =</a:t>
                </a:r>
              </a:p>
            </p:txBody>
          </p:sp>
        </mc:Choice>
        <mc:Fallback xmlns="">
          <p:sp>
            <p:nvSpPr>
              <p:cNvPr id="10" name="TextBox 9">
                <a:extLst>
                  <a:ext uri="{FF2B5EF4-FFF2-40B4-BE49-F238E27FC236}">
                    <a16:creationId xmlns:a16="http://schemas.microsoft.com/office/drawing/2014/main" id="{72D8F4A1-EFC1-44D2-9DC7-4AE9C20F7FD9}"/>
                  </a:ext>
                </a:extLst>
              </p:cNvPr>
              <p:cNvSpPr txBox="1">
                <a:spLocks noRot="1" noChangeAspect="1" noMove="1" noResize="1" noEditPoints="1" noAdjustHandles="1" noChangeArrowheads="1" noChangeShapeType="1" noTextEdit="1"/>
              </p:cNvSpPr>
              <p:nvPr/>
            </p:nvSpPr>
            <p:spPr>
              <a:xfrm>
                <a:off x="1068633" y="5027648"/>
                <a:ext cx="2986496" cy="726930"/>
              </a:xfrm>
              <a:prstGeom prst="rect">
                <a:avLst/>
              </a:prstGeom>
              <a:blipFill>
                <a:blip r:embed="rId2"/>
                <a:stretch>
                  <a:fillRect b="-8621"/>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CEE4B6B1-ED89-1DC6-292A-360FBF3AFB0E}"/>
              </a:ext>
            </a:extLst>
          </p:cNvPr>
          <p:cNvSpPr txBox="1"/>
          <p:nvPr/>
        </p:nvSpPr>
        <p:spPr>
          <a:xfrm>
            <a:off x="3668046" y="5183691"/>
            <a:ext cx="2588495" cy="523220"/>
          </a:xfrm>
          <a:prstGeom prst="rect">
            <a:avLst/>
          </a:prstGeom>
          <a:noFill/>
          <a:ln w="22225">
            <a:solidFill>
              <a:schemeClr val="tx1"/>
            </a:solidFill>
          </a:ln>
        </p:spPr>
        <p:txBody>
          <a:bodyPr wrap="square">
            <a:spAutoFit/>
          </a:bodyPr>
          <a:lstStyle/>
          <a:p>
            <a:r>
              <a:rPr lang="en-US" sz="2800" b="1" dirty="0"/>
              <a:t>40% reduction</a:t>
            </a:r>
          </a:p>
        </p:txBody>
      </p:sp>
      <p:sp>
        <p:nvSpPr>
          <p:cNvPr id="12" name="TextBox 11">
            <a:extLst>
              <a:ext uri="{FF2B5EF4-FFF2-40B4-BE49-F238E27FC236}">
                <a16:creationId xmlns:a16="http://schemas.microsoft.com/office/drawing/2014/main" id="{A6C42C60-A9BA-F01C-01A5-8ABC19843849}"/>
              </a:ext>
            </a:extLst>
          </p:cNvPr>
          <p:cNvSpPr txBox="1"/>
          <p:nvPr/>
        </p:nvSpPr>
        <p:spPr>
          <a:xfrm>
            <a:off x="6668492" y="5231358"/>
            <a:ext cx="1637371" cy="523220"/>
          </a:xfrm>
          <a:prstGeom prst="rect">
            <a:avLst/>
          </a:prstGeom>
          <a:noFill/>
        </p:spPr>
        <p:txBody>
          <a:bodyPr wrap="none" rtlCol="0">
            <a:spAutoFit/>
          </a:bodyPr>
          <a:lstStyle/>
          <a:p>
            <a:r>
              <a:rPr lang="en-US" sz="2800" dirty="0"/>
              <a:t>“relative”</a:t>
            </a:r>
          </a:p>
        </p:txBody>
      </p:sp>
      <p:sp>
        <p:nvSpPr>
          <p:cNvPr id="13" name="TextBox 12">
            <a:extLst>
              <a:ext uri="{FF2B5EF4-FFF2-40B4-BE49-F238E27FC236}">
                <a16:creationId xmlns:a16="http://schemas.microsoft.com/office/drawing/2014/main" id="{520E8BFE-90CE-B1E7-433E-1BB5691BA981}"/>
              </a:ext>
            </a:extLst>
          </p:cNvPr>
          <p:cNvSpPr txBox="1"/>
          <p:nvPr/>
        </p:nvSpPr>
        <p:spPr>
          <a:xfrm>
            <a:off x="7076757" y="4487569"/>
            <a:ext cx="1620765" cy="461665"/>
          </a:xfrm>
          <a:prstGeom prst="rect">
            <a:avLst/>
          </a:prstGeom>
          <a:noFill/>
        </p:spPr>
        <p:txBody>
          <a:bodyPr wrap="none" rtlCol="0">
            <a:spAutoFit/>
          </a:bodyPr>
          <a:lstStyle/>
          <a:p>
            <a:r>
              <a:rPr lang="en-US" sz="2400" dirty="0"/>
              <a:t>“absolute”</a:t>
            </a:r>
          </a:p>
        </p:txBody>
      </p:sp>
    </p:spTree>
    <p:extLst>
      <p:ext uri="{BB962C8B-B14F-4D97-AF65-F5344CB8AC3E}">
        <p14:creationId xmlns:p14="http://schemas.microsoft.com/office/powerpoint/2010/main" val="2927929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0" grpId="0"/>
      <p:bldP spid="11" grpId="0" animBg="1"/>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EA660-7200-5142-1BFF-32338F52D7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F3E9ED-8E85-D1B9-AAED-A98D53722067}"/>
              </a:ext>
            </a:extLst>
          </p:cNvPr>
          <p:cNvSpPr>
            <a:spLocks noGrp="1"/>
          </p:cNvSpPr>
          <p:nvPr>
            <p:ph type="title"/>
          </p:nvPr>
        </p:nvSpPr>
        <p:spPr/>
        <p:txBody>
          <a:bodyPr/>
          <a:lstStyle/>
          <a:p>
            <a:r>
              <a:rPr lang="en-US" dirty="0"/>
              <a:t>NNT = number needed to treat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741CD8-C40B-756B-BFA4-54D3C92A5F9E}"/>
                  </a:ext>
                </a:extLst>
              </p:cNvPr>
              <p:cNvSpPr>
                <a:spLocks noGrp="1"/>
              </p:cNvSpPr>
              <p:nvPr>
                <p:ph idx="1"/>
              </p:nvPr>
            </p:nvSpPr>
            <p:spPr/>
            <p:txBody>
              <a:bodyPr>
                <a:normAutofit/>
              </a:bodyPr>
              <a:lstStyle/>
              <a:p>
                <a:pPr marL="0" indent="0">
                  <a:buNone/>
                </a:pPr>
                <a:r>
                  <a:rPr lang="en-US" dirty="0"/>
                  <a:t>NNT</a:t>
                </a:r>
                <a:r>
                  <a:rPr lang="en-US" i="1" dirty="0"/>
                  <a:t> =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m:rPr>
                            <m:sty m:val="p"/>
                          </m:rPr>
                          <a:rPr lang="en-US" b="0" i="0" smtClean="0">
                            <a:latin typeface="Cambria Math" panose="02040503050406030204" pitchFamily="18" charset="0"/>
                          </a:rPr>
                          <m:t>absolute</m:t>
                        </m:r>
                        <m:r>
                          <a:rPr lang="en-US" b="0" i="0" smtClean="0">
                            <a:latin typeface="Cambria Math" panose="02040503050406030204" pitchFamily="18" charset="0"/>
                          </a:rPr>
                          <m:t> </m:t>
                        </m:r>
                        <m:r>
                          <m:rPr>
                            <m:sty m:val="p"/>
                          </m:rPr>
                          <a:rPr lang="en-US" b="0" i="0" smtClean="0">
                            <a:latin typeface="Cambria Math" panose="02040503050406030204" pitchFamily="18" charset="0"/>
                          </a:rPr>
                          <m:t>risk</m:t>
                        </m:r>
                        <m:r>
                          <a:rPr lang="en-US" b="0" i="0" smtClean="0">
                            <a:latin typeface="Cambria Math" panose="02040503050406030204" pitchFamily="18" charset="0"/>
                          </a:rPr>
                          <m:t> </m:t>
                        </m:r>
                        <m:r>
                          <m:rPr>
                            <m:sty m:val="p"/>
                          </m:rPr>
                          <a:rPr lang="en-US" b="0" i="0" smtClean="0">
                            <a:latin typeface="Cambria Math" panose="02040503050406030204" pitchFamily="18" charset="0"/>
                          </a:rPr>
                          <m:t>difference</m:t>
                        </m:r>
                      </m:den>
                    </m:f>
                  </m:oMath>
                </a14:m>
                <a:endParaRPr lang="en-US" i="1" dirty="0"/>
              </a:p>
              <a:p>
                <a:pPr marL="0" indent="0">
                  <a:buNone/>
                </a:pPr>
                <a:endParaRPr lang="en-US" i="1" dirty="0"/>
              </a:p>
              <a:p>
                <a:pPr marL="0" indent="0">
                  <a:buNone/>
                </a:pPr>
                <a:r>
                  <a:rPr lang="en-US" dirty="0"/>
                  <a:t>To continue the example, what was the NNT?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But ….</a:t>
                </a:r>
              </a:p>
            </p:txBody>
          </p:sp>
        </mc:Choice>
        <mc:Fallback xmlns="">
          <p:sp>
            <p:nvSpPr>
              <p:cNvPr id="3" name="Content Placeholder 2">
                <a:extLst>
                  <a:ext uri="{FF2B5EF4-FFF2-40B4-BE49-F238E27FC236}">
                    <a16:creationId xmlns:a16="http://schemas.microsoft.com/office/drawing/2014/main" id="{7A741CD8-C40B-756B-BFA4-54D3C92A5F9E}"/>
                  </a:ext>
                </a:extLst>
              </p:cNvPr>
              <p:cNvSpPr>
                <a:spLocks noGrp="1" noRot="1" noChangeAspect="1" noMove="1" noResize="1" noEditPoints="1" noAdjustHandles="1" noChangeArrowheads="1" noChangeShapeType="1" noTextEdit="1"/>
              </p:cNvSpPr>
              <p:nvPr>
                <p:ph idx="1"/>
              </p:nvPr>
            </p:nvSpPr>
            <p:spPr>
              <a:blipFill>
                <a:blip r:embed="rId2"/>
                <a:stretch>
                  <a:fillRect l="-1449" t="-503"/>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265DE5F3-0903-CCD5-6545-ADA0CAB029E2}"/>
              </a:ext>
            </a:extLst>
          </p:cNvPr>
          <p:cNvSpPr txBox="1"/>
          <p:nvPr/>
        </p:nvSpPr>
        <p:spPr>
          <a:xfrm>
            <a:off x="6741091" y="3345013"/>
            <a:ext cx="1620765" cy="461665"/>
          </a:xfrm>
          <a:prstGeom prst="rect">
            <a:avLst/>
          </a:prstGeom>
          <a:noFill/>
        </p:spPr>
        <p:txBody>
          <a:bodyPr wrap="none" rtlCol="0">
            <a:spAutoFit/>
          </a:bodyPr>
          <a:lstStyle/>
          <a:p>
            <a:r>
              <a:rPr lang="en-US" sz="2400" dirty="0"/>
              <a:t>“absolute”</a:t>
            </a:r>
          </a:p>
        </p:txBody>
      </p:sp>
      <p:sp>
        <p:nvSpPr>
          <p:cNvPr id="7" name="TextBox 6">
            <a:extLst>
              <a:ext uri="{FF2B5EF4-FFF2-40B4-BE49-F238E27FC236}">
                <a16:creationId xmlns:a16="http://schemas.microsoft.com/office/drawing/2014/main" id="{4D3CFEB4-7837-A821-25C2-E123E19B8CEC}"/>
              </a:ext>
            </a:extLst>
          </p:cNvPr>
          <p:cNvSpPr txBox="1"/>
          <p:nvPr/>
        </p:nvSpPr>
        <p:spPr>
          <a:xfrm>
            <a:off x="2768832" y="4385195"/>
            <a:ext cx="2370327" cy="584775"/>
          </a:xfrm>
          <a:prstGeom prst="rect">
            <a:avLst/>
          </a:prstGeom>
          <a:noFill/>
        </p:spPr>
        <p:txBody>
          <a:bodyPr wrap="square" rtlCol="0">
            <a:spAutoFit/>
          </a:bodyPr>
          <a:lstStyle/>
          <a:p>
            <a:r>
              <a:rPr lang="en-US" sz="3200" b="1" dirty="0"/>
              <a:t>NNT</a:t>
            </a:r>
            <a:r>
              <a:rPr lang="en-US" sz="3200" dirty="0"/>
              <a:t> =</a:t>
            </a:r>
          </a:p>
        </p:txBody>
      </p:sp>
      <p:sp>
        <p:nvSpPr>
          <p:cNvPr id="8" name="TextBox 7">
            <a:extLst>
              <a:ext uri="{FF2B5EF4-FFF2-40B4-BE49-F238E27FC236}">
                <a16:creationId xmlns:a16="http://schemas.microsoft.com/office/drawing/2014/main" id="{AE1361CE-22DC-0FFE-919D-EE867397CE61}"/>
              </a:ext>
            </a:extLst>
          </p:cNvPr>
          <p:cNvSpPr txBox="1"/>
          <p:nvPr/>
        </p:nvSpPr>
        <p:spPr>
          <a:xfrm>
            <a:off x="611858" y="3283458"/>
            <a:ext cx="2986496" cy="523220"/>
          </a:xfrm>
          <a:prstGeom prst="rect">
            <a:avLst/>
          </a:prstGeom>
          <a:noFill/>
        </p:spPr>
        <p:txBody>
          <a:bodyPr wrap="square" rtlCol="0">
            <a:spAutoFit/>
          </a:bodyPr>
          <a:lstStyle/>
          <a:p>
            <a:r>
              <a:rPr lang="en-US" sz="2800" b="1" dirty="0"/>
              <a:t>0.61% - 1.02%  =</a:t>
            </a:r>
          </a:p>
        </p:txBody>
      </p:sp>
      <p:sp>
        <p:nvSpPr>
          <p:cNvPr id="9" name="TextBox 8">
            <a:extLst>
              <a:ext uri="{FF2B5EF4-FFF2-40B4-BE49-F238E27FC236}">
                <a16:creationId xmlns:a16="http://schemas.microsoft.com/office/drawing/2014/main" id="{85CE22CD-1598-2032-0C91-D26245309C74}"/>
              </a:ext>
            </a:extLst>
          </p:cNvPr>
          <p:cNvSpPr txBox="1"/>
          <p:nvPr/>
        </p:nvSpPr>
        <p:spPr>
          <a:xfrm>
            <a:off x="3424978" y="3283458"/>
            <a:ext cx="3161017" cy="523220"/>
          </a:xfrm>
          <a:prstGeom prst="rect">
            <a:avLst/>
          </a:prstGeom>
          <a:noFill/>
          <a:ln w="22225">
            <a:solidFill>
              <a:schemeClr val="tx1"/>
            </a:solidFill>
          </a:ln>
        </p:spPr>
        <p:txBody>
          <a:bodyPr wrap="square">
            <a:spAutoFit/>
          </a:bodyPr>
          <a:lstStyle/>
          <a:p>
            <a:r>
              <a:rPr lang="en-US" sz="2800" b="1" dirty="0"/>
              <a:t>0.41pp reduction</a:t>
            </a: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8AFFE32D-E3A7-32BC-7DFC-F7EAA0FBB84B}"/>
                  </a:ext>
                </a:extLst>
              </p:cNvPr>
              <p:cNvSpPr txBox="1"/>
              <p:nvPr/>
            </p:nvSpPr>
            <p:spPr>
              <a:xfrm>
                <a:off x="3953995" y="4282185"/>
                <a:ext cx="4600936" cy="790794"/>
              </a:xfrm>
              <a:prstGeom prst="rect">
                <a:avLst/>
              </a:prstGeom>
              <a:noFill/>
            </p:spPr>
            <p:txBody>
              <a:bodyPr wrap="square">
                <a:spAutoFit/>
              </a:bodyPr>
              <a:lstStyle/>
              <a:p>
                <a14:m>
                  <m:oMath xmlns:m="http://schemas.openxmlformats.org/officeDocument/2006/math">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1</m:t>
                        </m:r>
                      </m:num>
                      <m:den>
                        <m:r>
                          <a:rPr lang="en-US" sz="3200" b="0" i="1" smtClean="0">
                            <a:latin typeface="Cambria Math" panose="02040503050406030204" pitchFamily="18" charset="0"/>
                          </a:rPr>
                          <m:t>0.0041</m:t>
                        </m:r>
                      </m:den>
                    </m:f>
                    <m:r>
                      <a:rPr lang="en-US" sz="3200" b="0" i="1" smtClean="0">
                        <a:latin typeface="Cambria Math" panose="02040503050406030204" pitchFamily="18" charset="0"/>
                      </a:rPr>
                      <m:t>=</m:t>
                    </m:r>
                  </m:oMath>
                </a14:m>
                <a:r>
                  <a:rPr lang="en-US" sz="3200" dirty="0"/>
                  <a:t> 244</a:t>
                </a:r>
                <a:endParaRPr lang="en-US" dirty="0"/>
              </a:p>
            </p:txBody>
          </p:sp>
        </mc:Choice>
        <mc:Fallback>
          <p:sp>
            <p:nvSpPr>
              <p:cNvPr id="11" name="TextBox 10">
                <a:extLst>
                  <a:ext uri="{FF2B5EF4-FFF2-40B4-BE49-F238E27FC236}">
                    <a16:creationId xmlns:a16="http://schemas.microsoft.com/office/drawing/2014/main" id="{8AFFE32D-E3A7-32BC-7DFC-F7EAA0FBB84B}"/>
                  </a:ext>
                </a:extLst>
              </p:cNvPr>
              <p:cNvSpPr txBox="1">
                <a:spLocks noRot="1" noChangeAspect="1" noMove="1" noResize="1" noEditPoints="1" noAdjustHandles="1" noChangeArrowheads="1" noChangeShapeType="1" noTextEdit="1"/>
              </p:cNvSpPr>
              <p:nvPr/>
            </p:nvSpPr>
            <p:spPr>
              <a:xfrm>
                <a:off x="3953995" y="4282185"/>
                <a:ext cx="4600936" cy="790794"/>
              </a:xfrm>
              <a:prstGeom prst="rect">
                <a:avLst/>
              </a:prstGeom>
              <a:blipFill>
                <a:blip r:embed="rId3"/>
                <a:stretch>
                  <a:fillRect l="-275" b="-12500"/>
                </a:stretch>
              </a:blipFill>
            </p:spPr>
            <p:txBody>
              <a:bodyPr/>
              <a:lstStyle/>
              <a:p>
                <a:r>
                  <a:rPr lang="en-US">
                    <a:noFill/>
                  </a:rPr>
                  <a:t> </a:t>
                </a:r>
              </a:p>
            </p:txBody>
          </p:sp>
        </mc:Fallback>
      </mc:AlternateContent>
    </p:spTree>
    <p:extLst>
      <p:ext uri="{BB962C8B-B14F-4D97-AF65-F5344CB8AC3E}">
        <p14:creationId xmlns:p14="http://schemas.microsoft.com/office/powerpoint/2010/main" val="267921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1F466-2C40-13AB-417A-0AFD90FEAFA0}"/>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29776A4-D0F1-AAAB-D932-6B53C3431CDD}"/>
              </a:ext>
            </a:extLst>
          </p:cNvPr>
          <p:cNvSpPr>
            <a:spLocks noGrp="1"/>
          </p:cNvSpPr>
          <p:nvPr>
            <p:ph idx="1"/>
          </p:nvPr>
        </p:nvSpPr>
        <p:spPr/>
        <p:txBody>
          <a:bodyPr/>
          <a:lstStyle/>
          <a:p>
            <a:pPr marL="514350" indent="-514350">
              <a:buAutoNum type="arabicPeriod"/>
            </a:pPr>
            <a:r>
              <a:rPr lang="en-US" dirty="0"/>
              <a:t>Is this study informative? (today)</a:t>
            </a:r>
          </a:p>
          <a:p>
            <a:pPr marL="514350" indent="-514350">
              <a:buAutoNum type="arabicPeriod"/>
            </a:pPr>
            <a:r>
              <a:rPr lang="en-US" dirty="0"/>
              <a:t>How big is the effect? (August)</a:t>
            </a:r>
          </a:p>
          <a:p>
            <a:pPr marL="514350" indent="-514350">
              <a:buAutoNum type="arabicPeriod"/>
            </a:pPr>
            <a:r>
              <a:rPr lang="en-US" dirty="0"/>
              <a:t>Other topics and applications (September)</a:t>
            </a:r>
          </a:p>
          <a:p>
            <a:pPr marL="0" indent="0">
              <a:buNone/>
            </a:pPr>
            <a:endParaRPr lang="en-US" dirty="0"/>
          </a:p>
          <a:p>
            <a:pPr marL="0" indent="0">
              <a:buNone/>
            </a:pPr>
            <a:r>
              <a:rPr lang="en-US" dirty="0"/>
              <a:t>Two questions today:</a:t>
            </a:r>
          </a:p>
          <a:p>
            <a:pPr marL="514350" indent="-514350">
              <a:buAutoNum type="arabicPeriod"/>
            </a:pPr>
            <a:r>
              <a:rPr lang="en-US" dirty="0"/>
              <a:t>Is there is a difference?</a:t>
            </a:r>
          </a:p>
          <a:p>
            <a:pPr marL="514350" indent="-514350">
              <a:buAutoNum type="arabicPeriod"/>
            </a:pPr>
            <a:r>
              <a:rPr lang="en-US" dirty="0"/>
              <a:t>Is it a big difference?</a:t>
            </a:r>
          </a:p>
          <a:p>
            <a:pPr marL="514350" indent="-514350">
              <a:buAutoNum type="arabicPeriod"/>
            </a:pPr>
            <a:endParaRPr lang="en-US" dirty="0"/>
          </a:p>
        </p:txBody>
      </p:sp>
    </p:spTree>
    <p:extLst>
      <p:ext uri="{BB962C8B-B14F-4D97-AF65-F5344CB8AC3E}">
        <p14:creationId xmlns:p14="http://schemas.microsoft.com/office/powerpoint/2010/main" val="2976317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87684-D9A3-9E1B-86B4-11834B095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526C9E-3666-8A77-EEDC-E03133CA3F7F}"/>
              </a:ext>
            </a:extLst>
          </p:cNvPr>
          <p:cNvSpPr>
            <a:spLocks noGrp="1"/>
          </p:cNvSpPr>
          <p:nvPr>
            <p:ph type="title"/>
          </p:nvPr>
        </p:nvSpPr>
        <p:spPr>
          <a:xfrm>
            <a:off x="188843" y="136525"/>
            <a:ext cx="8326507" cy="667162"/>
          </a:xfrm>
        </p:spPr>
        <p:txBody>
          <a:bodyPr>
            <a:normAutofit/>
          </a:bodyPr>
          <a:lstStyle/>
          <a:p>
            <a:r>
              <a:rPr lang="en-US" sz="3600" i="1" dirty="0"/>
              <a:t>Review:</a:t>
            </a:r>
            <a:r>
              <a:rPr lang="en-US" sz="3600" dirty="0"/>
              <a:t> Controls</a:t>
            </a:r>
          </a:p>
        </p:txBody>
      </p:sp>
      <p:sp>
        <p:nvSpPr>
          <p:cNvPr id="3" name="Content Placeholder 2">
            <a:extLst>
              <a:ext uri="{FF2B5EF4-FFF2-40B4-BE49-F238E27FC236}">
                <a16:creationId xmlns:a16="http://schemas.microsoft.com/office/drawing/2014/main" id="{3F74551C-F109-549D-E319-593F856ACC50}"/>
              </a:ext>
            </a:extLst>
          </p:cNvPr>
          <p:cNvSpPr>
            <a:spLocks noGrp="1"/>
          </p:cNvSpPr>
          <p:nvPr>
            <p:ph idx="1"/>
          </p:nvPr>
        </p:nvSpPr>
        <p:spPr>
          <a:xfrm>
            <a:off x="188843" y="803687"/>
            <a:ext cx="8746435" cy="5052253"/>
          </a:xfrm>
        </p:spPr>
        <p:txBody>
          <a:bodyPr>
            <a:normAutofit/>
          </a:bodyPr>
          <a:lstStyle/>
          <a:p>
            <a:pPr marL="0" indent="0">
              <a:buNone/>
            </a:pPr>
            <a:r>
              <a:rPr lang="en-US" sz="2400" dirty="0"/>
              <a:t>I swear I randomized treatment allocation. I have a computer log that shows the random number generation.</a:t>
            </a:r>
          </a:p>
          <a:p>
            <a:pPr marL="0" indent="0">
              <a:buNone/>
            </a:pPr>
            <a:endParaRPr lang="en-US" sz="2400" dirty="0"/>
          </a:p>
          <a:p>
            <a:pPr marL="0" indent="0">
              <a:buNone/>
            </a:pPr>
            <a:r>
              <a:rPr lang="en-US" sz="2400" dirty="0"/>
              <a:t>But I </a:t>
            </a:r>
            <a:r>
              <a:rPr lang="en-US" sz="2400" i="1" dirty="0"/>
              <a:t>lost</a:t>
            </a:r>
            <a:r>
              <a:rPr lang="en-US" sz="2400" dirty="0"/>
              <a:t> the intake sheets. I don’t know the intake PHQ-9 scores, gender, history of medication trials, etc. I don’t have $ to gather this information again, so </a:t>
            </a:r>
            <a:r>
              <a:rPr lang="en-US" sz="2400" b="1" dirty="0"/>
              <a:t>I can’t show you Table 1</a:t>
            </a:r>
            <a:r>
              <a:rPr lang="en-US" sz="2400" dirty="0"/>
              <a:t> and </a:t>
            </a:r>
            <a:r>
              <a:rPr lang="en-US" sz="2400" b="1" dirty="0"/>
              <a:t>I can’t control for these factors in the study</a:t>
            </a:r>
            <a:r>
              <a:rPr lang="en-US" sz="2400" dirty="0"/>
              <a:t>.</a:t>
            </a:r>
          </a:p>
          <a:p>
            <a:pPr marL="0" indent="0">
              <a:buNone/>
            </a:pPr>
            <a:endParaRPr lang="en-US" sz="2400" dirty="0"/>
          </a:p>
          <a:p>
            <a:pPr marL="0" indent="0">
              <a:buNone/>
            </a:pPr>
            <a:r>
              <a:rPr lang="en-US" sz="2400" dirty="0"/>
              <a:t>Is lacking data on these covariates going to bias my study?</a:t>
            </a:r>
          </a:p>
        </p:txBody>
      </p:sp>
    </p:spTree>
    <p:extLst>
      <p:ext uri="{BB962C8B-B14F-4D97-AF65-F5344CB8AC3E}">
        <p14:creationId xmlns:p14="http://schemas.microsoft.com/office/powerpoint/2010/main" val="2843274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A7763-EC02-BC51-D6EC-704A4C9E0E9E}"/>
              </a:ext>
            </a:extLst>
          </p:cNvPr>
          <p:cNvSpPr>
            <a:spLocks noGrp="1"/>
          </p:cNvSpPr>
          <p:nvPr>
            <p:ph type="title"/>
          </p:nvPr>
        </p:nvSpPr>
        <p:spPr/>
        <p:txBody>
          <a:bodyPr/>
          <a:lstStyle/>
          <a:p>
            <a:r>
              <a:rPr lang="en-US" dirty="0"/>
              <a:t>simple prototype study</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76CB8F2-2DC6-F83A-98FC-78039275CE69}"/>
                  </a:ext>
                </a:extLst>
              </p:cNvPr>
              <p:cNvSpPr>
                <a:spLocks noGrp="1"/>
              </p:cNvSpPr>
              <p:nvPr>
                <p:ph idx="1"/>
              </p:nvPr>
            </p:nvSpPr>
            <p:spPr>
              <a:xfrm>
                <a:off x="188843" y="902873"/>
                <a:ext cx="8746435" cy="5052253"/>
              </a:xfrm>
            </p:spPr>
            <p:txBody>
              <a:bodyPr/>
              <a:lstStyle/>
              <a:p>
                <a:pPr marL="0" indent="0">
                  <a:buNone/>
                </a:pPr>
                <a:r>
                  <a:rPr lang="en-US" dirty="0"/>
                  <a:t>no controls</a:t>
                </a:r>
              </a:p>
              <a:p>
                <a:pPr marL="0" indent="0">
                  <a:buNone/>
                </a:pPr>
                <a:r>
                  <a:rPr lang="en-US" dirty="0"/>
                  <a:t>only one variable “x,” </a:t>
                </a:r>
                <a:r>
                  <a:rPr lang="en-US" sz="2400" dirty="0"/>
                  <a:t>e.g. “how anxious I feel” on 0-10 scale</a:t>
                </a:r>
                <a:endParaRPr lang="en-US" b="0" i="1" dirty="0">
                  <a:latin typeface="Cambria Math" panose="02040503050406030204" pitchFamily="18" charset="0"/>
                </a:endParaRPr>
              </a:p>
              <a:p>
                <a:pPr marL="0" indent="0">
                  <a:buNone/>
                </a:pPr>
                <a:endParaRPr lang="en-US" b="0" i="1" dirty="0">
                  <a:latin typeface="Cambria Math" panose="02040503050406030204" pitchFamily="18" charset="0"/>
                </a:endParaRPr>
              </a:p>
              <a:p>
                <a:pPr marL="0" indent="0">
                  <a:buNone/>
                </a:pPr>
                <a:r>
                  <a:rPr lang="en-US" dirty="0"/>
                  <a:t>we calculate the mean for treatment (</a:t>
                </a:r>
                <a14:m>
                  <m:oMath xmlns:m="http://schemas.openxmlformats.org/officeDocument/2006/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e>
                      <m:sub>
                        <m:r>
                          <a:rPr lang="en-US" b="0" i="1" smtClean="0">
                            <a:latin typeface="Cambria Math" panose="02040503050406030204" pitchFamily="18" charset="0"/>
                          </a:rPr>
                          <m:t>𝑇</m:t>
                        </m:r>
                      </m:sub>
                    </m:sSub>
                  </m:oMath>
                </a14:m>
                <a:r>
                  <a:rPr lang="en-US" dirty="0"/>
                  <a:t>) and control samples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b="0" i="1" smtClean="0">
                            <a:latin typeface="Cambria Math" panose="02040503050406030204" pitchFamily="18" charset="0"/>
                          </a:rPr>
                          <m:t>𝐶</m:t>
                        </m:r>
                      </m:sub>
                    </m:sSub>
                  </m:oMath>
                </a14:m>
                <a:r>
                  <a:rPr lang="en-US" dirty="0"/>
                  <a:t>)</a:t>
                </a:r>
              </a:p>
              <a:p>
                <a:pPr marL="0" indent="0">
                  <a:buNone/>
                </a:pPr>
                <a:endParaRPr lang="en-US" dirty="0"/>
              </a:p>
              <a:p>
                <a:pPr marL="0" indent="0">
                  <a:buNone/>
                </a:pPr>
                <a:r>
                  <a:rPr lang="en-US" dirty="0"/>
                  <a:t>and calculate the standard deviation for each?</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mc:Choice>
        <mc:Fallback>
          <p:sp>
            <p:nvSpPr>
              <p:cNvPr id="3" name="Content Placeholder 2">
                <a:extLst>
                  <a:ext uri="{FF2B5EF4-FFF2-40B4-BE49-F238E27FC236}">
                    <a16:creationId xmlns:a16="http://schemas.microsoft.com/office/drawing/2014/main" id="{576CB8F2-2DC6-F83A-98FC-78039275CE69}"/>
                  </a:ext>
                </a:extLst>
              </p:cNvPr>
              <p:cNvSpPr>
                <a:spLocks noGrp="1" noRot="1" noChangeAspect="1" noMove="1" noResize="1" noEditPoints="1" noAdjustHandles="1" noChangeArrowheads="1" noChangeShapeType="1" noTextEdit="1"/>
              </p:cNvSpPr>
              <p:nvPr>
                <p:ph idx="1"/>
              </p:nvPr>
            </p:nvSpPr>
            <p:spPr>
              <a:xfrm>
                <a:off x="188843" y="902873"/>
                <a:ext cx="8746435" cy="5052253"/>
              </a:xfrm>
              <a:blipFill>
                <a:blip r:embed="rId2"/>
                <a:stretch>
                  <a:fillRect l="-1449" t="-2261"/>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EEC41677-F65E-517D-CF58-A9742A08644F}"/>
              </a:ext>
            </a:extLst>
          </p:cNvPr>
          <p:cNvSpPr txBox="1"/>
          <p:nvPr/>
        </p:nvSpPr>
        <p:spPr>
          <a:xfrm>
            <a:off x="2855934" y="4404176"/>
            <a:ext cx="5837163" cy="523220"/>
          </a:xfrm>
          <a:prstGeom prst="rect">
            <a:avLst/>
          </a:prstGeom>
          <a:noFill/>
        </p:spPr>
        <p:txBody>
          <a:bodyPr wrap="square">
            <a:spAutoFit/>
          </a:bodyPr>
          <a:lstStyle/>
          <a:p>
            <a:pPr marL="0" indent="0">
              <a:buNone/>
            </a:pPr>
            <a:r>
              <a:rPr lang="en-US" sz="2800" b="1" dirty="0"/>
              <a:t>wait, wtf is a standard deviation?</a:t>
            </a:r>
          </a:p>
        </p:txBody>
      </p:sp>
    </p:spTree>
    <p:extLst>
      <p:ext uri="{BB962C8B-B14F-4D97-AF65-F5344CB8AC3E}">
        <p14:creationId xmlns:p14="http://schemas.microsoft.com/office/powerpoint/2010/main" val="2350829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F4294-1B69-11C0-29D5-08EC87BDA643}"/>
              </a:ext>
            </a:extLst>
          </p:cNvPr>
          <p:cNvSpPr>
            <a:spLocks noGrp="1"/>
          </p:cNvSpPr>
          <p:nvPr>
            <p:ph type="title"/>
          </p:nvPr>
        </p:nvSpPr>
        <p:spPr>
          <a:xfrm>
            <a:off x="0" y="85240"/>
            <a:ext cx="8326507" cy="817633"/>
          </a:xfrm>
        </p:spPr>
        <p:txBody>
          <a:bodyPr>
            <a:normAutofit/>
          </a:bodyPr>
          <a:lstStyle/>
          <a:p>
            <a:r>
              <a:rPr lang="en-US" sz="4000" dirty="0"/>
              <a:t>standard deviation (SD)</a:t>
            </a:r>
          </a:p>
        </p:txBody>
      </p:sp>
      <p:sp>
        <p:nvSpPr>
          <p:cNvPr id="3" name="Content Placeholder 2">
            <a:extLst>
              <a:ext uri="{FF2B5EF4-FFF2-40B4-BE49-F238E27FC236}">
                <a16:creationId xmlns:a16="http://schemas.microsoft.com/office/drawing/2014/main" id="{9E66670E-D821-4A17-D769-D029085895B0}"/>
              </a:ext>
            </a:extLst>
          </p:cNvPr>
          <p:cNvSpPr>
            <a:spLocks noGrp="1"/>
          </p:cNvSpPr>
          <p:nvPr>
            <p:ph idx="1"/>
          </p:nvPr>
        </p:nvSpPr>
        <p:spPr>
          <a:xfrm>
            <a:off x="188843" y="902873"/>
            <a:ext cx="8746435" cy="5052253"/>
          </a:xfrm>
        </p:spPr>
        <p:txBody>
          <a:bodyPr/>
          <a:lstStyle/>
          <a:p>
            <a:pPr marL="0" indent="0">
              <a:buNone/>
            </a:pPr>
            <a:r>
              <a:rPr lang="en-US" dirty="0"/>
              <a:t>measure of “spread”</a:t>
            </a:r>
          </a:p>
        </p:txBody>
      </p:sp>
      <p:sp>
        <p:nvSpPr>
          <p:cNvPr id="8" name="TextBox 7">
            <a:extLst>
              <a:ext uri="{FF2B5EF4-FFF2-40B4-BE49-F238E27FC236}">
                <a16:creationId xmlns:a16="http://schemas.microsoft.com/office/drawing/2014/main" id="{C3A2A40A-224F-CA25-567F-2FB0FAB2039D}"/>
              </a:ext>
            </a:extLst>
          </p:cNvPr>
          <p:cNvSpPr txBox="1"/>
          <p:nvPr/>
        </p:nvSpPr>
        <p:spPr>
          <a:xfrm>
            <a:off x="5494153" y="395041"/>
            <a:ext cx="3021197" cy="1015663"/>
          </a:xfrm>
          <a:prstGeom prst="rect">
            <a:avLst/>
          </a:prstGeom>
          <a:noFill/>
        </p:spPr>
        <p:txBody>
          <a:bodyPr wrap="square" rtlCol="0">
            <a:spAutoFit/>
          </a:bodyPr>
          <a:lstStyle/>
          <a:p>
            <a:r>
              <a:rPr lang="en-US" sz="2000" i="1" dirty="0"/>
              <a:t>Rank them based on how spread out they look, from low to high SD.</a:t>
            </a:r>
          </a:p>
        </p:txBody>
      </p:sp>
      <p:pic>
        <p:nvPicPr>
          <p:cNvPr id="9" name="Picture 8">
            <a:extLst>
              <a:ext uri="{FF2B5EF4-FFF2-40B4-BE49-F238E27FC236}">
                <a16:creationId xmlns:a16="http://schemas.microsoft.com/office/drawing/2014/main" id="{A22A50BD-44CD-2B90-9D41-3DD54C19CA48}"/>
              </a:ext>
            </a:extLst>
          </p:cNvPr>
          <p:cNvPicPr>
            <a:picLocks noChangeAspect="1"/>
          </p:cNvPicPr>
          <p:nvPr/>
        </p:nvPicPr>
        <p:blipFill>
          <a:blip r:embed="rId2"/>
          <a:srcRect b="6453"/>
          <a:stretch>
            <a:fillRect/>
          </a:stretch>
        </p:blipFill>
        <p:spPr>
          <a:xfrm>
            <a:off x="0" y="1230652"/>
            <a:ext cx="7560120" cy="3267059"/>
          </a:xfrm>
          <a:prstGeom prst="rect">
            <a:avLst/>
          </a:prstGeom>
        </p:spPr>
      </p:pic>
      <p:pic>
        <p:nvPicPr>
          <p:cNvPr id="10" name="Picture 9">
            <a:extLst>
              <a:ext uri="{FF2B5EF4-FFF2-40B4-BE49-F238E27FC236}">
                <a16:creationId xmlns:a16="http://schemas.microsoft.com/office/drawing/2014/main" id="{0314ACCD-7643-4EBB-BA6D-3DE8DAC5F069}"/>
              </a:ext>
            </a:extLst>
          </p:cNvPr>
          <p:cNvPicPr>
            <a:picLocks noChangeAspect="1"/>
          </p:cNvPicPr>
          <p:nvPr/>
        </p:nvPicPr>
        <p:blipFill>
          <a:blip r:embed="rId3"/>
          <a:srcRect l="13586" t="11496" r="10411" b="11106"/>
          <a:stretch>
            <a:fillRect/>
          </a:stretch>
        </p:blipFill>
        <p:spPr>
          <a:xfrm>
            <a:off x="0" y="3924838"/>
            <a:ext cx="5907315" cy="2778978"/>
          </a:xfrm>
          <a:prstGeom prst="rect">
            <a:avLst/>
          </a:prstGeom>
        </p:spPr>
      </p:pic>
      <p:pic>
        <p:nvPicPr>
          <p:cNvPr id="11" name="Picture 10">
            <a:extLst>
              <a:ext uri="{FF2B5EF4-FFF2-40B4-BE49-F238E27FC236}">
                <a16:creationId xmlns:a16="http://schemas.microsoft.com/office/drawing/2014/main" id="{77C715A9-7469-58DB-AB84-BD15425F4D4A}"/>
              </a:ext>
            </a:extLst>
          </p:cNvPr>
          <p:cNvPicPr>
            <a:picLocks noChangeAspect="1"/>
          </p:cNvPicPr>
          <p:nvPr/>
        </p:nvPicPr>
        <p:blipFill>
          <a:blip r:embed="rId4"/>
          <a:srcRect l="20495" t="33325" r="30390" b="9008"/>
          <a:stretch>
            <a:fillRect/>
          </a:stretch>
        </p:blipFill>
        <p:spPr>
          <a:xfrm>
            <a:off x="5096043" y="3952401"/>
            <a:ext cx="3817416" cy="2070518"/>
          </a:xfrm>
          <a:prstGeom prst="rect">
            <a:avLst/>
          </a:prstGeom>
        </p:spPr>
      </p:pic>
    </p:spTree>
    <p:extLst>
      <p:ext uri="{BB962C8B-B14F-4D97-AF65-F5344CB8AC3E}">
        <p14:creationId xmlns:p14="http://schemas.microsoft.com/office/powerpoint/2010/main" val="3471400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9CF35F0F-9A36-510E-DB50-86B0BCFA96D3}"/>
                  </a:ext>
                </a:extLst>
              </p:cNvPr>
              <p:cNvSpPr>
                <a:spLocks noGrp="1"/>
              </p:cNvSpPr>
              <p:nvPr>
                <p:ph type="title"/>
              </p:nvPr>
            </p:nvSpPr>
            <p:spPr/>
            <p:txBody>
              <a:bodyPr>
                <a:normAutofit/>
              </a:bodyPr>
              <a:lstStyle/>
              <a:p>
                <a:r>
                  <a:rPr lang="en-US" dirty="0"/>
                  <a:t>Detour: histogram </a:t>
                </a:r>
                <a14:m>
                  <m:oMath xmlns:m="http://schemas.openxmlformats.org/officeDocument/2006/math">
                    <m:r>
                      <a:rPr lang="en-US" b="1" i="1" smtClean="0">
                        <a:latin typeface="Cambria Math" panose="02040503050406030204" pitchFamily="18" charset="0"/>
                      </a:rPr>
                      <m:t>⇒</m:t>
                    </m:r>
                  </m:oMath>
                </a14:m>
                <a:endParaRPr lang="en-US" dirty="0"/>
              </a:p>
            </p:txBody>
          </p:sp>
        </mc:Choice>
        <mc:Fallback xmlns="">
          <p:sp>
            <p:nvSpPr>
              <p:cNvPr id="2" name="Title 1">
                <a:extLst>
                  <a:ext uri="{FF2B5EF4-FFF2-40B4-BE49-F238E27FC236}">
                    <a16:creationId xmlns:a16="http://schemas.microsoft.com/office/drawing/2014/main" id="{9CF35F0F-9A36-510E-DB50-86B0BCFA96D3}"/>
                  </a:ext>
                </a:extLst>
              </p:cNvPr>
              <p:cNvSpPr>
                <a:spLocks noGrp="1" noRot="1" noChangeAspect="1" noMove="1" noResize="1" noEditPoints="1" noAdjustHandles="1" noChangeArrowheads="1" noChangeShapeType="1" noTextEdit="1"/>
              </p:cNvSpPr>
              <p:nvPr>
                <p:ph type="title"/>
              </p:nvPr>
            </p:nvSpPr>
            <p:spPr>
              <a:blipFill>
                <a:blip r:embed="rId2"/>
                <a:stretch>
                  <a:fillRect l="-2892" t="-15152" b="-287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4DE5257-6A5F-DFA9-6E70-B6E9C0CD5701}"/>
                  </a:ext>
                </a:extLst>
              </p:cNvPr>
              <p:cNvSpPr txBox="1"/>
              <p:nvPr/>
            </p:nvSpPr>
            <p:spPr>
              <a:xfrm>
                <a:off x="344863" y="4988154"/>
                <a:ext cx="2256772" cy="453137"/>
              </a:xfrm>
              <a:prstGeom prst="rect">
                <a:avLst/>
              </a:prstGeom>
              <a:noFill/>
            </p:spPr>
            <p:txBody>
              <a:bodyPr wrap="none" rtlCol="0">
                <a:spAutoFit/>
              </a:bodyPr>
              <a:lstStyle/>
              <a:p>
                <a:r>
                  <a:rPr lang="en-US" sz="2000" b="1" dirty="0"/>
                  <a:t>Prob(PHQ &gt; 15) </a:t>
                </a:r>
                <a14:m>
                  <m:oMath xmlns:m="http://schemas.openxmlformats.org/officeDocument/2006/math">
                    <m:r>
                      <a:rPr lang="en-US" sz="2400" b="0" i="1" dirty="0" smtClean="0">
                        <a:latin typeface="Cambria Math" panose="02040503050406030204" pitchFamily="18" charset="0"/>
                      </a:rPr>
                      <m:t>≈</m:t>
                    </m:r>
                  </m:oMath>
                </a14:m>
                <a:r>
                  <a:rPr lang="en-US" sz="2000" b="1" dirty="0"/>
                  <a:t> </a:t>
                </a:r>
              </a:p>
            </p:txBody>
          </p:sp>
        </mc:Choice>
        <mc:Fallback xmlns="">
          <p:sp>
            <p:nvSpPr>
              <p:cNvPr id="4" name="TextBox 3">
                <a:extLst>
                  <a:ext uri="{FF2B5EF4-FFF2-40B4-BE49-F238E27FC236}">
                    <a16:creationId xmlns:a16="http://schemas.microsoft.com/office/drawing/2014/main" id="{F4DE5257-6A5F-DFA9-6E70-B6E9C0CD5701}"/>
                  </a:ext>
                </a:extLst>
              </p:cNvPr>
              <p:cNvSpPr txBox="1">
                <a:spLocks noRot="1" noChangeAspect="1" noMove="1" noResize="1" noEditPoints="1" noAdjustHandles="1" noChangeArrowheads="1" noChangeShapeType="1" noTextEdit="1"/>
              </p:cNvSpPr>
              <p:nvPr/>
            </p:nvSpPr>
            <p:spPr>
              <a:xfrm>
                <a:off x="344863" y="4988154"/>
                <a:ext cx="2256772" cy="453137"/>
              </a:xfrm>
              <a:prstGeom prst="rect">
                <a:avLst/>
              </a:prstGeom>
              <a:blipFill>
                <a:blip r:embed="rId3"/>
                <a:stretch>
                  <a:fillRect l="-2809" b="-24324"/>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B8C148AA-7F1D-C724-C4E0-6EB4FBFF2E8D}"/>
              </a:ext>
            </a:extLst>
          </p:cNvPr>
          <p:cNvPicPr>
            <a:picLocks noChangeAspect="1"/>
          </p:cNvPicPr>
          <p:nvPr/>
        </p:nvPicPr>
        <p:blipFill>
          <a:blip r:embed="rId4"/>
          <a:srcRect/>
          <a:stretch/>
        </p:blipFill>
        <p:spPr>
          <a:xfrm>
            <a:off x="188845" y="938499"/>
            <a:ext cx="8766312" cy="4049655"/>
          </a:xfrm>
          <a:prstGeom prst="rect">
            <a:avLst/>
          </a:prstGeom>
        </p:spPr>
      </p:pic>
      <p:sp>
        <p:nvSpPr>
          <p:cNvPr id="8" name="TextBox 7">
            <a:extLst>
              <a:ext uri="{FF2B5EF4-FFF2-40B4-BE49-F238E27FC236}">
                <a16:creationId xmlns:a16="http://schemas.microsoft.com/office/drawing/2014/main" id="{25DA27EC-7C00-25DA-F2BC-28332C686CEB}"/>
              </a:ext>
            </a:extLst>
          </p:cNvPr>
          <p:cNvSpPr txBox="1"/>
          <p:nvPr/>
        </p:nvSpPr>
        <p:spPr>
          <a:xfrm>
            <a:off x="344863" y="5420797"/>
            <a:ext cx="1661032" cy="369332"/>
          </a:xfrm>
          <a:prstGeom prst="rect">
            <a:avLst/>
          </a:prstGeom>
          <a:noFill/>
        </p:spPr>
        <p:txBody>
          <a:bodyPr wrap="none" rtlCol="0">
            <a:spAutoFit/>
          </a:bodyPr>
          <a:lstStyle/>
          <a:p>
            <a:r>
              <a:rPr lang="en-US" dirty="0"/>
              <a:t>(in the sample)</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AB8879A-7C24-823F-F531-E90EF59A27AC}"/>
                  </a:ext>
                </a:extLst>
              </p:cNvPr>
              <p:cNvSpPr txBox="1"/>
              <p:nvPr/>
            </p:nvSpPr>
            <p:spPr>
              <a:xfrm>
                <a:off x="2119086" y="4895320"/>
                <a:ext cx="3788229" cy="6183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i="1">
                              <a:latin typeface="Cambria Math" panose="02040503050406030204" pitchFamily="18" charset="0"/>
                            </a:rPr>
                            <m:t>25+20+12+8</m:t>
                          </m:r>
                        </m:num>
                        <m:den>
                          <m:r>
                            <a:rPr lang="en-US" i="1">
                              <a:latin typeface="Cambria Math" panose="02040503050406030204" pitchFamily="18" charset="0"/>
                            </a:rPr>
                            <m:t>400</m:t>
                          </m:r>
                        </m:den>
                      </m:f>
                      <m:r>
                        <a:rPr lang="en-US" b="0" i="1" smtClean="0">
                          <a:latin typeface="Cambria Math" panose="02040503050406030204" pitchFamily="18" charset="0"/>
                        </a:rPr>
                        <m:t>=16.25%</m:t>
                      </m:r>
                    </m:oMath>
                  </m:oMathPara>
                </a14:m>
                <a:endParaRPr lang="en-US" dirty="0"/>
              </a:p>
            </p:txBody>
          </p:sp>
        </mc:Choice>
        <mc:Fallback xmlns="">
          <p:sp>
            <p:nvSpPr>
              <p:cNvPr id="3" name="TextBox 2">
                <a:extLst>
                  <a:ext uri="{FF2B5EF4-FFF2-40B4-BE49-F238E27FC236}">
                    <a16:creationId xmlns:a16="http://schemas.microsoft.com/office/drawing/2014/main" id="{CAB8879A-7C24-823F-F531-E90EF59A27AC}"/>
                  </a:ext>
                </a:extLst>
              </p:cNvPr>
              <p:cNvSpPr txBox="1">
                <a:spLocks noRot="1" noChangeAspect="1" noMove="1" noResize="1" noEditPoints="1" noAdjustHandles="1" noChangeArrowheads="1" noChangeShapeType="1" noTextEdit="1"/>
              </p:cNvSpPr>
              <p:nvPr/>
            </p:nvSpPr>
            <p:spPr>
              <a:xfrm>
                <a:off x="2119086" y="4895320"/>
                <a:ext cx="3788229" cy="618311"/>
              </a:xfrm>
              <a:prstGeom prst="rect">
                <a:avLst/>
              </a:prstGeom>
              <a:blipFill>
                <a:blip r:embed="rId5"/>
                <a:stretch>
                  <a:fillRect b="-6122"/>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5FF22F40-DC01-F76F-6310-751B2E5F52D5}"/>
              </a:ext>
            </a:extLst>
          </p:cNvPr>
          <p:cNvSpPr/>
          <p:nvPr/>
        </p:nvSpPr>
        <p:spPr>
          <a:xfrm>
            <a:off x="4775199" y="3270154"/>
            <a:ext cx="3323771" cy="1330875"/>
          </a:xfrm>
          <a:prstGeom prst="ellipse">
            <a:avLst/>
          </a:prstGeom>
          <a:noFill/>
          <a:ln w="3492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 name="TextBox 5">
            <a:extLst>
              <a:ext uri="{FF2B5EF4-FFF2-40B4-BE49-F238E27FC236}">
                <a16:creationId xmlns:a16="http://schemas.microsoft.com/office/drawing/2014/main" id="{8923CC03-7DCE-6C0D-500D-3C27B842FEB7}"/>
              </a:ext>
            </a:extLst>
          </p:cNvPr>
          <p:cNvSpPr txBox="1"/>
          <p:nvPr/>
        </p:nvSpPr>
        <p:spPr>
          <a:xfrm>
            <a:off x="2389181" y="1344369"/>
            <a:ext cx="4153701" cy="369332"/>
          </a:xfrm>
          <a:prstGeom prst="rect">
            <a:avLst/>
          </a:prstGeom>
          <a:noFill/>
        </p:spPr>
        <p:txBody>
          <a:bodyPr wrap="none" rtlCol="0">
            <a:spAutoFit/>
          </a:bodyPr>
          <a:lstStyle/>
          <a:p>
            <a:r>
              <a:rPr lang="en-US" b="1" dirty="0"/>
              <a:t>PHQ-9 scores of OHSU med students*</a:t>
            </a:r>
          </a:p>
        </p:txBody>
      </p:sp>
      <p:sp>
        <p:nvSpPr>
          <p:cNvPr id="9" name="TextBox 8">
            <a:extLst>
              <a:ext uri="{FF2B5EF4-FFF2-40B4-BE49-F238E27FC236}">
                <a16:creationId xmlns:a16="http://schemas.microsoft.com/office/drawing/2014/main" id="{8C392D27-E2E8-7CCB-EA54-B0D5478CB69D}"/>
              </a:ext>
            </a:extLst>
          </p:cNvPr>
          <p:cNvSpPr txBox="1"/>
          <p:nvPr/>
        </p:nvSpPr>
        <p:spPr>
          <a:xfrm>
            <a:off x="5244846" y="6359941"/>
            <a:ext cx="3710311" cy="369332"/>
          </a:xfrm>
          <a:prstGeom prst="rect">
            <a:avLst/>
          </a:prstGeom>
          <a:noFill/>
        </p:spPr>
        <p:txBody>
          <a:bodyPr wrap="none" rtlCol="0">
            <a:spAutoFit/>
          </a:bodyPr>
          <a:lstStyle/>
          <a:p>
            <a:r>
              <a:rPr lang="en-US" dirty="0"/>
              <a:t>* = made up data, probably realistic</a:t>
            </a:r>
          </a:p>
        </p:txBody>
      </p:sp>
    </p:spTree>
    <p:extLst>
      <p:ext uri="{BB962C8B-B14F-4D97-AF65-F5344CB8AC3E}">
        <p14:creationId xmlns:p14="http://schemas.microsoft.com/office/powerpoint/2010/main" val="113356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AA392-BFD4-C657-C5FC-E49BE9C3098E}"/>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559D56CD-309B-CB75-AEE3-B6AA528215F5}"/>
                  </a:ext>
                </a:extLst>
              </p:cNvPr>
              <p:cNvSpPr>
                <a:spLocks noGrp="1"/>
              </p:cNvSpPr>
              <p:nvPr>
                <p:ph type="title"/>
              </p:nvPr>
            </p:nvSpPr>
            <p:spPr/>
            <p:txBody>
              <a:bodyPr>
                <a:normAutofit/>
              </a:bodyPr>
              <a:lstStyle/>
              <a:p>
                <a:r>
                  <a:rPr lang="en-US" sz="2800" dirty="0"/>
                  <a:t>Detour: histogram </a:t>
                </a:r>
                <a14:m>
                  <m:oMath xmlns:m="http://schemas.openxmlformats.org/officeDocument/2006/math">
                    <m:r>
                      <a:rPr lang="en-US" sz="2800" i="1">
                        <a:latin typeface="Cambria Math" panose="02040503050406030204" pitchFamily="18" charset="0"/>
                      </a:rPr>
                      <m:t>⇒</m:t>
                    </m:r>
                  </m:oMath>
                </a14:m>
                <a:r>
                  <a:rPr lang="en-US" sz="3600" dirty="0"/>
                  <a:t>  probability density</a:t>
                </a:r>
                <a:endParaRPr lang="en-US" sz="2800" dirty="0"/>
              </a:p>
            </p:txBody>
          </p:sp>
        </mc:Choice>
        <mc:Fallback xmlns="">
          <p:sp>
            <p:nvSpPr>
              <p:cNvPr id="2" name="Title 1">
                <a:extLst>
                  <a:ext uri="{FF2B5EF4-FFF2-40B4-BE49-F238E27FC236}">
                    <a16:creationId xmlns:a16="http://schemas.microsoft.com/office/drawing/2014/main" id="{559D56CD-309B-CB75-AEE3-B6AA528215F5}"/>
                  </a:ext>
                </a:extLst>
              </p:cNvPr>
              <p:cNvSpPr>
                <a:spLocks noGrp="1" noRot="1" noChangeAspect="1" noMove="1" noResize="1" noEditPoints="1" noAdjustHandles="1" noChangeArrowheads="1" noChangeShapeType="1" noTextEdit="1"/>
              </p:cNvSpPr>
              <p:nvPr>
                <p:ph type="title"/>
              </p:nvPr>
            </p:nvSpPr>
            <p:spPr>
              <a:blipFill>
                <a:blip r:embed="rId2"/>
                <a:stretch>
                  <a:fillRect l="-1522" t="-3030" b="-12121"/>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DE9AF4F1-B92D-B041-4878-8BB5E44B6763}"/>
              </a:ext>
            </a:extLst>
          </p:cNvPr>
          <p:cNvPicPr>
            <a:picLocks noChangeAspect="1"/>
          </p:cNvPicPr>
          <p:nvPr/>
        </p:nvPicPr>
        <p:blipFill>
          <a:blip r:embed="rId3"/>
          <a:srcRect/>
          <a:stretch/>
        </p:blipFill>
        <p:spPr>
          <a:xfrm>
            <a:off x="189404" y="938499"/>
            <a:ext cx="8765192" cy="4049655"/>
          </a:xfrm>
          <a:prstGeom prst="rect">
            <a:avLst/>
          </a:prstGeom>
        </p:spPr>
      </p:pic>
      <p:sp>
        <p:nvSpPr>
          <p:cNvPr id="3" name="TextBox 2">
            <a:extLst>
              <a:ext uri="{FF2B5EF4-FFF2-40B4-BE49-F238E27FC236}">
                <a16:creationId xmlns:a16="http://schemas.microsoft.com/office/drawing/2014/main" id="{6E1A9E55-BA90-DB86-846C-56F978B7EAA3}"/>
              </a:ext>
            </a:extLst>
          </p:cNvPr>
          <p:cNvSpPr txBox="1"/>
          <p:nvPr/>
        </p:nvSpPr>
        <p:spPr>
          <a:xfrm>
            <a:off x="2389181" y="1344369"/>
            <a:ext cx="4047903" cy="369332"/>
          </a:xfrm>
          <a:prstGeom prst="rect">
            <a:avLst/>
          </a:prstGeom>
          <a:noFill/>
        </p:spPr>
        <p:txBody>
          <a:bodyPr wrap="none" rtlCol="0">
            <a:spAutoFit/>
          </a:bodyPr>
          <a:lstStyle/>
          <a:p>
            <a:r>
              <a:rPr lang="en-US" b="1" dirty="0"/>
              <a:t>PHQ-9 scores of OHSU med students</a:t>
            </a:r>
          </a:p>
        </p:txBody>
      </p:sp>
    </p:spTree>
    <p:extLst>
      <p:ext uri="{BB962C8B-B14F-4D97-AF65-F5344CB8AC3E}">
        <p14:creationId xmlns:p14="http://schemas.microsoft.com/office/powerpoint/2010/main" val="2356736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76965-699F-28F2-D10B-4A645074969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763F1BE5-62DE-936E-B0C0-FAA4E3C85537}"/>
                  </a:ext>
                </a:extLst>
              </p:cNvPr>
              <p:cNvSpPr>
                <a:spLocks noGrp="1"/>
              </p:cNvSpPr>
              <p:nvPr>
                <p:ph type="title"/>
              </p:nvPr>
            </p:nvSpPr>
            <p:spPr/>
            <p:txBody>
              <a:bodyPr>
                <a:normAutofit/>
              </a:bodyPr>
              <a:lstStyle/>
              <a:p>
                <a:r>
                  <a:rPr lang="en-US" sz="2000" dirty="0"/>
                  <a:t>Detour: histogram </a:t>
                </a:r>
                <a14:m>
                  <m:oMath xmlns:m="http://schemas.openxmlformats.org/officeDocument/2006/math">
                    <m:r>
                      <a:rPr lang="en-US" sz="2000" i="1">
                        <a:latin typeface="Cambria Math" panose="02040503050406030204" pitchFamily="18" charset="0"/>
                      </a:rPr>
                      <m:t>⇒</m:t>
                    </m:r>
                  </m:oMath>
                </a14:m>
                <a:r>
                  <a:rPr lang="en-US" sz="3600" dirty="0"/>
                  <a:t>   probability density</a:t>
                </a:r>
                <a:endParaRPr lang="en-US" sz="2800" dirty="0"/>
              </a:p>
            </p:txBody>
          </p:sp>
        </mc:Choice>
        <mc:Fallback xmlns="">
          <p:sp>
            <p:nvSpPr>
              <p:cNvPr id="2" name="Title 1">
                <a:extLst>
                  <a:ext uri="{FF2B5EF4-FFF2-40B4-BE49-F238E27FC236}">
                    <a16:creationId xmlns:a16="http://schemas.microsoft.com/office/drawing/2014/main" id="{763F1BE5-62DE-936E-B0C0-FAA4E3C85537}"/>
                  </a:ext>
                </a:extLst>
              </p:cNvPr>
              <p:cNvSpPr>
                <a:spLocks noGrp="1" noRot="1" noChangeAspect="1" noMove="1" noResize="1" noEditPoints="1" noAdjustHandles="1" noChangeArrowheads="1" noChangeShapeType="1" noTextEdit="1"/>
              </p:cNvSpPr>
              <p:nvPr>
                <p:ph type="title"/>
              </p:nvPr>
            </p:nvSpPr>
            <p:spPr>
              <a:blipFill>
                <a:blip r:embed="rId2"/>
                <a:stretch>
                  <a:fillRect l="-761" t="-3030" b="-12121"/>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35108C57-477C-B8C0-251C-6CA35C1AAA46}"/>
              </a:ext>
            </a:extLst>
          </p:cNvPr>
          <p:cNvPicPr>
            <a:picLocks noChangeAspect="1"/>
          </p:cNvPicPr>
          <p:nvPr/>
        </p:nvPicPr>
        <p:blipFill>
          <a:blip r:embed="rId3"/>
          <a:srcRect/>
          <a:stretch/>
        </p:blipFill>
        <p:spPr>
          <a:xfrm>
            <a:off x="189404" y="938758"/>
            <a:ext cx="8765192" cy="4049137"/>
          </a:xfrm>
          <a:prstGeom prst="rect">
            <a:avLst/>
          </a:prstGeom>
        </p:spPr>
      </p:pic>
      <p:sp>
        <p:nvSpPr>
          <p:cNvPr id="4" name="TextBox 3">
            <a:extLst>
              <a:ext uri="{FF2B5EF4-FFF2-40B4-BE49-F238E27FC236}">
                <a16:creationId xmlns:a16="http://schemas.microsoft.com/office/drawing/2014/main" id="{B217651C-6D6C-7C19-8B84-A7EB84463F64}"/>
              </a:ext>
            </a:extLst>
          </p:cNvPr>
          <p:cNvSpPr txBox="1"/>
          <p:nvPr/>
        </p:nvSpPr>
        <p:spPr>
          <a:xfrm>
            <a:off x="344863" y="4988154"/>
            <a:ext cx="2167003" cy="400110"/>
          </a:xfrm>
          <a:prstGeom prst="rect">
            <a:avLst/>
          </a:prstGeom>
          <a:noFill/>
        </p:spPr>
        <p:txBody>
          <a:bodyPr wrap="none" rtlCol="0">
            <a:spAutoFit/>
          </a:bodyPr>
          <a:lstStyle/>
          <a:p>
            <a:r>
              <a:rPr lang="en-US" sz="2000" b="1" dirty="0"/>
              <a:t>Prob(PHQ &gt; 15) = </a:t>
            </a:r>
          </a:p>
        </p:txBody>
      </p:sp>
      <p:sp>
        <p:nvSpPr>
          <p:cNvPr id="8" name="Freeform 7">
            <a:extLst>
              <a:ext uri="{FF2B5EF4-FFF2-40B4-BE49-F238E27FC236}">
                <a16:creationId xmlns:a16="http://schemas.microsoft.com/office/drawing/2014/main" id="{EB4F667C-4181-5CED-4A68-06D76EACE1EA}"/>
              </a:ext>
            </a:extLst>
          </p:cNvPr>
          <p:cNvSpPr/>
          <p:nvPr/>
        </p:nvSpPr>
        <p:spPr>
          <a:xfrm>
            <a:off x="4997674" y="3456096"/>
            <a:ext cx="2770558" cy="827805"/>
          </a:xfrm>
          <a:custGeom>
            <a:avLst/>
            <a:gdLst>
              <a:gd name="csX0" fmla="*/ 12737 w 2770558"/>
              <a:gd name="csY0" fmla="*/ 765175 h 827805"/>
              <a:gd name="csX1" fmla="*/ 12737 w 2770558"/>
              <a:gd name="csY1" fmla="*/ 765175 h 827805"/>
              <a:gd name="csX2" fmla="*/ 211 w 2770558"/>
              <a:gd name="csY2" fmla="*/ 51192 h 827805"/>
              <a:gd name="csX3" fmla="*/ 12737 w 2770558"/>
              <a:gd name="csY3" fmla="*/ 1088 h 827805"/>
              <a:gd name="csX4" fmla="*/ 50315 w 2770558"/>
              <a:gd name="csY4" fmla="*/ 26140 h 827805"/>
              <a:gd name="csX5" fmla="*/ 112945 w 2770558"/>
              <a:gd name="csY5" fmla="*/ 38666 h 827805"/>
              <a:gd name="csX6" fmla="*/ 163049 w 2770558"/>
              <a:gd name="csY6" fmla="*/ 63718 h 827805"/>
              <a:gd name="csX7" fmla="*/ 238205 w 2770558"/>
              <a:gd name="csY7" fmla="*/ 76244 h 827805"/>
              <a:gd name="csX8" fmla="*/ 288310 w 2770558"/>
              <a:gd name="csY8" fmla="*/ 88770 h 827805"/>
              <a:gd name="csX9" fmla="*/ 363466 w 2770558"/>
              <a:gd name="csY9" fmla="*/ 101296 h 827805"/>
              <a:gd name="csX10" fmla="*/ 438622 w 2770558"/>
              <a:gd name="csY10" fmla="*/ 126348 h 827805"/>
              <a:gd name="csX11" fmla="*/ 476200 w 2770558"/>
              <a:gd name="csY11" fmla="*/ 138874 h 827805"/>
              <a:gd name="csX12" fmla="*/ 538830 w 2770558"/>
              <a:gd name="csY12" fmla="*/ 151400 h 827805"/>
              <a:gd name="csX13" fmla="*/ 576408 w 2770558"/>
              <a:gd name="csY13" fmla="*/ 163926 h 827805"/>
              <a:gd name="csX14" fmla="*/ 626512 w 2770558"/>
              <a:gd name="csY14" fmla="*/ 176452 h 827805"/>
              <a:gd name="csX15" fmla="*/ 664090 w 2770558"/>
              <a:gd name="csY15" fmla="*/ 201504 h 827805"/>
              <a:gd name="csX16" fmla="*/ 764299 w 2770558"/>
              <a:gd name="csY16" fmla="*/ 226556 h 827805"/>
              <a:gd name="csX17" fmla="*/ 801877 w 2770558"/>
              <a:gd name="csY17" fmla="*/ 251608 h 827805"/>
              <a:gd name="csX18" fmla="*/ 877033 w 2770558"/>
              <a:gd name="csY18" fmla="*/ 276660 h 827805"/>
              <a:gd name="csX19" fmla="*/ 914611 w 2770558"/>
              <a:gd name="csY19" fmla="*/ 301712 h 827805"/>
              <a:gd name="csX20" fmla="*/ 1002293 w 2770558"/>
              <a:gd name="csY20" fmla="*/ 326764 h 827805"/>
              <a:gd name="csX21" fmla="*/ 1039871 w 2770558"/>
              <a:gd name="csY21" fmla="*/ 339290 h 827805"/>
              <a:gd name="csX22" fmla="*/ 1115027 w 2770558"/>
              <a:gd name="csY22" fmla="*/ 351816 h 827805"/>
              <a:gd name="csX23" fmla="*/ 1177658 w 2770558"/>
              <a:gd name="csY23" fmla="*/ 364342 h 827805"/>
              <a:gd name="csX24" fmla="*/ 1215236 w 2770558"/>
              <a:gd name="csY24" fmla="*/ 389394 h 827805"/>
              <a:gd name="csX25" fmla="*/ 1290392 w 2770558"/>
              <a:gd name="csY25" fmla="*/ 414446 h 827805"/>
              <a:gd name="csX26" fmla="*/ 1327970 w 2770558"/>
              <a:gd name="csY26" fmla="*/ 426972 h 827805"/>
              <a:gd name="csX27" fmla="*/ 1365548 w 2770558"/>
              <a:gd name="csY27" fmla="*/ 439499 h 827805"/>
              <a:gd name="csX28" fmla="*/ 1415652 w 2770558"/>
              <a:gd name="csY28" fmla="*/ 452025 h 827805"/>
              <a:gd name="csX29" fmla="*/ 1478282 w 2770558"/>
              <a:gd name="csY29" fmla="*/ 477077 h 827805"/>
              <a:gd name="csX30" fmla="*/ 1528386 w 2770558"/>
              <a:gd name="csY30" fmla="*/ 502129 h 827805"/>
              <a:gd name="csX31" fmla="*/ 1591016 w 2770558"/>
              <a:gd name="csY31" fmla="*/ 514655 h 827805"/>
              <a:gd name="csX32" fmla="*/ 1728803 w 2770558"/>
              <a:gd name="csY32" fmla="*/ 552233 h 827805"/>
              <a:gd name="csX33" fmla="*/ 1929219 w 2770558"/>
              <a:gd name="csY33" fmla="*/ 589811 h 827805"/>
              <a:gd name="csX34" fmla="*/ 2392682 w 2770558"/>
              <a:gd name="csY34" fmla="*/ 614863 h 827805"/>
              <a:gd name="csX35" fmla="*/ 2517942 w 2770558"/>
              <a:gd name="csY35" fmla="*/ 627389 h 827805"/>
              <a:gd name="csX36" fmla="*/ 2655729 w 2770558"/>
              <a:gd name="csY36" fmla="*/ 652441 h 827805"/>
              <a:gd name="csX37" fmla="*/ 2755937 w 2770558"/>
              <a:gd name="csY37" fmla="*/ 677493 h 827805"/>
              <a:gd name="csX38" fmla="*/ 2755937 w 2770558"/>
              <a:gd name="csY38" fmla="*/ 802753 h 827805"/>
              <a:gd name="csX39" fmla="*/ 2292474 w 2770558"/>
              <a:gd name="csY39" fmla="*/ 815279 h 827805"/>
              <a:gd name="csX40" fmla="*/ 1641121 w 2770558"/>
              <a:gd name="csY40" fmla="*/ 827805 h 827805"/>
              <a:gd name="csX41" fmla="*/ 1102501 w 2770558"/>
              <a:gd name="csY41" fmla="*/ 815279 h 827805"/>
              <a:gd name="csX42" fmla="*/ 1039871 w 2770558"/>
              <a:gd name="csY42" fmla="*/ 802753 h 827805"/>
              <a:gd name="csX43" fmla="*/ 889559 w 2770558"/>
              <a:gd name="csY43" fmla="*/ 790227 h 827805"/>
              <a:gd name="csX44" fmla="*/ 601460 w 2770558"/>
              <a:gd name="csY44" fmla="*/ 765175 h 827805"/>
              <a:gd name="csX45" fmla="*/ 75367 w 2770558"/>
              <a:gd name="csY45" fmla="*/ 777701 h 827805"/>
              <a:gd name="csX46" fmla="*/ 12737 w 2770558"/>
              <a:gd name="csY46" fmla="*/ 765175 h 8278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2770558" h="827805">
                <a:moveTo>
                  <a:pt x="12737" y="765175"/>
                </a:moveTo>
                <a:lnTo>
                  <a:pt x="12737" y="765175"/>
                </a:lnTo>
                <a:cubicBezTo>
                  <a:pt x="8562" y="527181"/>
                  <a:pt x="211" y="289223"/>
                  <a:pt x="211" y="51192"/>
                </a:cubicBezTo>
                <a:cubicBezTo>
                  <a:pt x="211" y="33977"/>
                  <a:pt x="-2661" y="8787"/>
                  <a:pt x="12737" y="1088"/>
                </a:cubicBezTo>
                <a:cubicBezTo>
                  <a:pt x="26202" y="-5645"/>
                  <a:pt x="36219" y="20854"/>
                  <a:pt x="50315" y="26140"/>
                </a:cubicBezTo>
                <a:cubicBezTo>
                  <a:pt x="70250" y="33615"/>
                  <a:pt x="92068" y="34491"/>
                  <a:pt x="112945" y="38666"/>
                </a:cubicBezTo>
                <a:cubicBezTo>
                  <a:pt x="129646" y="47017"/>
                  <a:pt x="145164" y="58352"/>
                  <a:pt x="163049" y="63718"/>
                </a:cubicBezTo>
                <a:cubicBezTo>
                  <a:pt x="187375" y="71016"/>
                  <a:pt x="213301" y="71263"/>
                  <a:pt x="238205" y="76244"/>
                </a:cubicBezTo>
                <a:cubicBezTo>
                  <a:pt x="255086" y="79620"/>
                  <a:pt x="271429" y="85394"/>
                  <a:pt x="288310" y="88770"/>
                </a:cubicBezTo>
                <a:cubicBezTo>
                  <a:pt x="313214" y="93751"/>
                  <a:pt x="338827" y="95136"/>
                  <a:pt x="363466" y="101296"/>
                </a:cubicBezTo>
                <a:cubicBezTo>
                  <a:pt x="389085" y="107701"/>
                  <a:pt x="413570" y="117997"/>
                  <a:pt x="438622" y="126348"/>
                </a:cubicBezTo>
                <a:cubicBezTo>
                  <a:pt x="451148" y="130523"/>
                  <a:pt x="463253" y="136285"/>
                  <a:pt x="476200" y="138874"/>
                </a:cubicBezTo>
                <a:cubicBezTo>
                  <a:pt x="497077" y="143049"/>
                  <a:pt x="518176" y="146236"/>
                  <a:pt x="538830" y="151400"/>
                </a:cubicBezTo>
                <a:cubicBezTo>
                  <a:pt x="551639" y="154602"/>
                  <a:pt x="563712" y="160299"/>
                  <a:pt x="576408" y="163926"/>
                </a:cubicBezTo>
                <a:cubicBezTo>
                  <a:pt x="592961" y="168655"/>
                  <a:pt x="609811" y="172277"/>
                  <a:pt x="626512" y="176452"/>
                </a:cubicBezTo>
                <a:cubicBezTo>
                  <a:pt x="639038" y="184803"/>
                  <a:pt x="649994" y="196218"/>
                  <a:pt x="664090" y="201504"/>
                </a:cubicBezTo>
                <a:cubicBezTo>
                  <a:pt x="721262" y="222943"/>
                  <a:pt x="717938" y="203376"/>
                  <a:pt x="764299" y="226556"/>
                </a:cubicBezTo>
                <a:cubicBezTo>
                  <a:pt x="777764" y="233289"/>
                  <a:pt x="788120" y="245494"/>
                  <a:pt x="801877" y="251608"/>
                </a:cubicBezTo>
                <a:cubicBezTo>
                  <a:pt x="826008" y="262333"/>
                  <a:pt x="855061" y="262012"/>
                  <a:pt x="877033" y="276660"/>
                </a:cubicBezTo>
                <a:cubicBezTo>
                  <a:pt x="889559" y="285011"/>
                  <a:pt x="901146" y="294979"/>
                  <a:pt x="914611" y="301712"/>
                </a:cubicBezTo>
                <a:cubicBezTo>
                  <a:pt x="934633" y="311723"/>
                  <a:pt x="983564" y="321413"/>
                  <a:pt x="1002293" y="326764"/>
                </a:cubicBezTo>
                <a:cubicBezTo>
                  <a:pt x="1014989" y="330391"/>
                  <a:pt x="1026982" y="336426"/>
                  <a:pt x="1039871" y="339290"/>
                </a:cubicBezTo>
                <a:cubicBezTo>
                  <a:pt x="1064664" y="344800"/>
                  <a:pt x="1090039" y="347273"/>
                  <a:pt x="1115027" y="351816"/>
                </a:cubicBezTo>
                <a:cubicBezTo>
                  <a:pt x="1135974" y="355625"/>
                  <a:pt x="1156781" y="360167"/>
                  <a:pt x="1177658" y="364342"/>
                </a:cubicBezTo>
                <a:cubicBezTo>
                  <a:pt x="1190184" y="372693"/>
                  <a:pt x="1201479" y="383280"/>
                  <a:pt x="1215236" y="389394"/>
                </a:cubicBezTo>
                <a:cubicBezTo>
                  <a:pt x="1239367" y="400119"/>
                  <a:pt x="1265340" y="406095"/>
                  <a:pt x="1290392" y="414446"/>
                </a:cubicBezTo>
                <a:lnTo>
                  <a:pt x="1327970" y="426972"/>
                </a:lnTo>
                <a:cubicBezTo>
                  <a:pt x="1340496" y="431148"/>
                  <a:pt x="1352739" y="436297"/>
                  <a:pt x="1365548" y="439499"/>
                </a:cubicBezTo>
                <a:cubicBezTo>
                  <a:pt x="1382249" y="443674"/>
                  <a:pt x="1399320" y="446581"/>
                  <a:pt x="1415652" y="452025"/>
                </a:cubicBezTo>
                <a:cubicBezTo>
                  <a:pt x="1436983" y="459135"/>
                  <a:pt x="1457735" y="467945"/>
                  <a:pt x="1478282" y="477077"/>
                </a:cubicBezTo>
                <a:cubicBezTo>
                  <a:pt x="1495345" y="484661"/>
                  <a:pt x="1510672" y="496224"/>
                  <a:pt x="1528386" y="502129"/>
                </a:cubicBezTo>
                <a:cubicBezTo>
                  <a:pt x="1548584" y="508862"/>
                  <a:pt x="1570139" y="510480"/>
                  <a:pt x="1591016" y="514655"/>
                </a:cubicBezTo>
                <a:cubicBezTo>
                  <a:pt x="1674505" y="556399"/>
                  <a:pt x="1611605" y="531551"/>
                  <a:pt x="1728803" y="552233"/>
                </a:cubicBezTo>
                <a:cubicBezTo>
                  <a:pt x="1788608" y="562787"/>
                  <a:pt x="1865958" y="581903"/>
                  <a:pt x="1929219" y="589811"/>
                </a:cubicBezTo>
                <a:cubicBezTo>
                  <a:pt x="2099228" y="611062"/>
                  <a:pt x="2194025" y="607505"/>
                  <a:pt x="2392682" y="614863"/>
                </a:cubicBezTo>
                <a:cubicBezTo>
                  <a:pt x="2434435" y="619038"/>
                  <a:pt x="2476304" y="622184"/>
                  <a:pt x="2517942" y="627389"/>
                </a:cubicBezTo>
                <a:cubicBezTo>
                  <a:pt x="2545843" y="630877"/>
                  <a:pt x="2625411" y="645445"/>
                  <a:pt x="2655729" y="652441"/>
                </a:cubicBezTo>
                <a:cubicBezTo>
                  <a:pt x="2689278" y="660183"/>
                  <a:pt x="2755937" y="677493"/>
                  <a:pt x="2755937" y="677493"/>
                </a:cubicBezTo>
                <a:cubicBezTo>
                  <a:pt x="2756960" y="682606"/>
                  <a:pt x="2788317" y="797640"/>
                  <a:pt x="2755937" y="802753"/>
                </a:cubicBezTo>
                <a:cubicBezTo>
                  <a:pt x="2603284" y="826856"/>
                  <a:pt x="2446979" y="811807"/>
                  <a:pt x="2292474" y="815279"/>
                </a:cubicBezTo>
                <a:lnTo>
                  <a:pt x="1641121" y="827805"/>
                </a:lnTo>
                <a:lnTo>
                  <a:pt x="1102501" y="815279"/>
                </a:lnTo>
                <a:cubicBezTo>
                  <a:pt x="1081229" y="814393"/>
                  <a:pt x="1061015" y="805241"/>
                  <a:pt x="1039871" y="802753"/>
                </a:cubicBezTo>
                <a:cubicBezTo>
                  <a:pt x="989938" y="796878"/>
                  <a:pt x="939630" y="794779"/>
                  <a:pt x="889559" y="790227"/>
                </a:cubicBezTo>
                <a:cubicBezTo>
                  <a:pt x="593504" y="763313"/>
                  <a:pt x="957444" y="792558"/>
                  <a:pt x="601460" y="765175"/>
                </a:cubicBezTo>
                <a:lnTo>
                  <a:pt x="75367" y="777701"/>
                </a:lnTo>
                <a:cubicBezTo>
                  <a:pt x="8643" y="780540"/>
                  <a:pt x="23175" y="767263"/>
                  <a:pt x="12737" y="765175"/>
                </a:cubicBezTo>
                <a:close/>
              </a:path>
            </a:pathLst>
          </a:custGeom>
          <a:solidFill>
            <a:schemeClr val="accent1">
              <a:lumMod val="60000"/>
              <a:lumOff val="4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D24272AA-1EBF-6DC8-C056-11C76E853125}"/>
              </a:ext>
            </a:extLst>
          </p:cNvPr>
          <p:cNvSpPr/>
          <p:nvPr/>
        </p:nvSpPr>
        <p:spPr>
          <a:xfrm>
            <a:off x="3677213" y="4987895"/>
            <a:ext cx="1549538" cy="516544"/>
          </a:xfrm>
          <a:custGeom>
            <a:avLst/>
            <a:gdLst>
              <a:gd name="csX0" fmla="*/ 12737 w 2770558"/>
              <a:gd name="csY0" fmla="*/ 765175 h 827805"/>
              <a:gd name="csX1" fmla="*/ 12737 w 2770558"/>
              <a:gd name="csY1" fmla="*/ 765175 h 827805"/>
              <a:gd name="csX2" fmla="*/ 211 w 2770558"/>
              <a:gd name="csY2" fmla="*/ 51192 h 827805"/>
              <a:gd name="csX3" fmla="*/ 12737 w 2770558"/>
              <a:gd name="csY3" fmla="*/ 1088 h 827805"/>
              <a:gd name="csX4" fmla="*/ 50315 w 2770558"/>
              <a:gd name="csY4" fmla="*/ 26140 h 827805"/>
              <a:gd name="csX5" fmla="*/ 112945 w 2770558"/>
              <a:gd name="csY5" fmla="*/ 38666 h 827805"/>
              <a:gd name="csX6" fmla="*/ 163049 w 2770558"/>
              <a:gd name="csY6" fmla="*/ 63718 h 827805"/>
              <a:gd name="csX7" fmla="*/ 238205 w 2770558"/>
              <a:gd name="csY7" fmla="*/ 76244 h 827805"/>
              <a:gd name="csX8" fmla="*/ 288310 w 2770558"/>
              <a:gd name="csY8" fmla="*/ 88770 h 827805"/>
              <a:gd name="csX9" fmla="*/ 363466 w 2770558"/>
              <a:gd name="csY9" fmla="*/ 101296 h 827805"/>
              <a:gd name="csX10" fmla="*/ 438622 w 2770558"/>
              <a:gd name="csY10" fmla="*/ 126348 h 827805"/>
              <a:gd name="csX11" fmla="*/ 476200 w 2770558"/>
              <a:gd name="csY11" fmla="*/ 138874 h 827805"/>
              <a:gd name="csX12" fmla="*/ 538830 w 2770558"/>
              <a:gd name="csY12" fmla="*/ 151400 h 827805"/>
              <a:gd name="csX13" fmla="*/ 576408 w 2770558"/>
              <a:gd name="csY13" fmla="*/ 163926 h 827805"/>
              <a:gd name="csX14" fmla="*/ 626512 w 2770558"/>
              <a:gd name="csY14" fmla="*/ 176452 h 827805"/>
              <a:gd name="csX15" fmla="*/ 664090 w 2770558"/>
              <a:gd name="csY15" fmla="*/ 201504 h 827805"/>
              <a:gd name="csX16" fmla="*/ 764299 w 2770558"/>
              <a:gd name="csY16" fmla="*/ 226556 h 827805"/>
              <a:gd name="csX17" fmla="*/ 801877 w 2770558"/>
              <a:gd name="csY17" fmla="*/ 251608 h 827805"/>
              <a:gd name="csX18" fmla="*/ 877033 w 2770558"/>
              <a:gd name="csY18" fmla="*/ 276660 h 827805"/>
              <a:gd name="csX19" fmla="*/ 914611 w 2770558"/>
              <a:gd name="csY19" fmla="*/ 301712 h 827805"/>
              <a:gd name="csX20" fmla="*/ 1002293 w 2770558"/>
              <a:gd name="csY20" fmla="*/ 326764 h 827805"/>
              <a:gd name="csX21" fmla="*/ 1039871 w 2770558"/>
              <a:gd name="csY21" fmla="*/ 339290 h 827805"/>
              <a:gd name="csX22" fmla="*/ 1115027 w 2770558"/>
              <a:gd name="csY22" fmla="*/ 351816 h 827805"/>
              <a:gd name="csX23" fmla="*/ 1177658 w 2770558"/>
              <a:gd name="csY23" fmla="*/ 364342 h 827805"/>
              <a:gd name="csX24" fmla="*/ 1215236 w 2770558"/>
              <a:gd name="csY24" fmla="*/ 389394 h 827805"/>
              <a:gd name="csX25" fmla="*/ 1290392 w 2770558"/>
              <a:gd name="csY25" fmla="*/ 414446 h 827805"/>
              <a:gd name="csX26" fmla="*/ 1327970 w 2770558"/>
              <a:gd name="csY26" fmla="*/ 426972 h 827805"/>
              <a:gd name="csX27" fmla="*/ 1365548 w 2770558"/>
              <a:gd name="csY27" fmla="*/ 439499 h 827805"/>
              <a:gd name="csX28" fmla="*/ 1415652 w 2770558"/>
              <a:gd name="csY28" fmla="*/ 452025 h 827805"/>
              <a:gd name="csX29" fmla="*/ 1478282 w 2770558"/>
              <a:gd name="csY29" fmla="*/ 477077 h 827805"/>
              <a:gd name="csX30" fmla="*/ 1528386 w 2770558"/>
              <a:gd name="csY30" fmla="*/ 502129 h 827805"/>
              <a:gd name="csX31" fmla="*/ 1591016 w 2770558"/>
              <a:gd name="csY31" fmla="*/ 514655 h 827805"/>
              <a:gd name="csX32" fmla="*/ 1728803 w 2770558"/>
              <a:gd name="csY32" fmla="*/ 552233 h 827805"/>
              <a:gd name="csX33" fmla="*/ 1929219 w 2770558"/>
              <a:gd name="csY33" fmla="*/ 589811 h 827805"/>
              <a:gd name="csX34" fmla="*/ 2392682 w 2770558"/>
              <a:gd name="csY34" fmla="*/ 614863 h 827805"/>
              <a:gd name="csX35" fmla="*/ 2517942 w 2770558"/>
              <a:gd name="csY35" fmla="*/ 627389 h 827805"/>
              <a:gd name="csX36" fmla="*/ 2655729 w 2770558"/>
              <a:gd name="csY36" fmla="*/ 652441 h 827805"/>
              <a:gd name="csX37" fmla="*/ 2755937 w 2770558"/>
              <a:gd name="csY37" fmla="*/ 677493 h 827805"/>
              <a:gd name="csX38" fmla="*/ 2755937 w 2770558"/>
              <a:gd name="csY38" fmla="*/ 802753 h 827805"/>
              <a:gd name="csX39" fmla="*/ 2292474 w 2770558"/>
              <a:gd name="csY39" fmla="*/ 815279 h 827805"/>
              <a:gd name="csX40" fmla="*/ 1641121 w 2770558"/>
              <a:gd name="csY40" fmla="*/ 827805 h 827805"/>
              <a:gd name="csX41" fmla="*/ 1102501 w 2770558"/>
              <a:gd name="csY41" fmla="*/ 815279 h 827805"/>
              <a:gd name="csX42" fmla="*/ 1039871 w 2770558"/>
              <a:gd name="csY42" fmla="*/ 802753 h 827805"/>
              <a:gd name="csX43" fmla="*/ 889559 w 2770558"/>
              <a:gd name="csY43" fmla="*/ 790227 h 827805"/>
              <a:gd name="csX44" fmla="*/ 601460 w 2770558"/>
              <a:gd name="csY44" fmla="*/ 765175 h 827805"/>
              <a:gd name="csX45" fmla="*/ 75367 w 2770558"/>
              <a:gd name="csY45" fmla="*/ 777701 h 827805"/>
              <a:gd name="csX46" fmla="*/ 12737 w 2770558"/>
              <a:gd name="csY46" fmla="*/ 765175 h 8278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2770558" h="827805">
                <a:moveTo>
                  <a:pt x="12737" y="765175"/>
                </a:moveTo>
                <a:lnTo>
                  <a:pt x="12737" y="765175"/>
                </a:lnTo>
                <a:cubicBezTo>
                  <a:pt x="8562" y="527181"/>
                  <a:pt x="211" y="289223"/>
                  <a:pt x="211" y="51192"/>
                </a:cubicBezTo>
                <a:cubicBezTo>
                  <a:pt x="211" y="33977"/>
                  <a:pt x="-2661" y="8787"/>
                  <a:pt x="12737" y="1088"/>
                </a:cubicBezTo>
                <a:cubicBezTo>
                  <a:pt x="26202" y="-5645"/>
                  <a:pt x="36219" y="20854"/>
                  <a:pt x="50315" y="26140"/>
                </a:cubicBezTo>
                <a:cubicBezTo>
                  <a:pt x="70250" y="33615"/>
                  <a:pt x="92068" y="34491"/>
                  <a:pt x="112945" y="38666"/>
                </a:cubicBezTo>
                <a:cubicBezTo>
                  <a:pt x="129646" y="47017"/>
                  <a:pt x="145164" y="58352"/>
                  <a:pt x="163049" y="63718"/>
                </a:cubicBezTo>
                <a:cubicBezTo>
                  <a:pt x="187375" y="71016"/>
                  <a:pt x="213301" y="71263"/>
                  <a:pt x="238205" y="76244"/>
                </a:cubicBezTo>
                <a:cubicBezTo>
                  <a:pt x="255086" y="79620"/>
                  <a:pt x="271429" y="85394"/>
                  <a:pt x="288310" y="88770"/>
                </a:cubicBezTo>
                <a:cubicBezTo>
                  <a:pt x="313214" y="93751"/>
                  <a:pt x="338827" y="95136"/>
                  <a:pt x="363466" y="101296"/>
                </a:cubicBezTo>
                <a:cubicBezTo>
                  <a:pt x="389085" y="107701"/>
                  <a:pt x="413570" y="117997"/>
                  <a:pt x="438622" y="126348"/>
                </a:cubicBezTo>
                <a:cubicBezTo>
                  <a:pt x="451148" y="130523"/>
                  <a:pt x="463253" y="136285"/>
                  <a:pt x="476200" y="138874"/>
                </a:cubicBezTo>
                <a:cubicBezTo>
                  <a:pt x="497077" y="143049"/>
                  <a:pt x="518176" y="146236"/>
                  <a:pt x="538830" y="151400"/>
                </a:cubicBezTo>
                <a:cubicBezTo>
                  <a:pt x="551639" y="154602"/>
                  <a:pt x="563712" y="160299"/>
                  <a:pt x="576408" y="163926"/>
                </a:cubicBezTo>
                <a:cubicBezTo>
                  <a:pt x="592961" y="168655"/>
                  <a:pt x="609811" y="172277"/>
                  <a:pt x="626512" y="176452"/>
                </a:cubicBezTo>
                <a:cubicBezTo>
                  <a:pt x="639038" y="184803"/>
                  <a:pt x="649994" y="196218"/>
                  <a:pt x="664090" y="201504"/>
                </a:cubicBezTo>
                <a:cubicBezTo>
                  <a:pt x="721262" y="222943"/>
                  <a:pt x="717938" y="203376"/>
                  <a:pt x="764299" y="226556"/>
                </a:cubicBezTo>
                <a:cubicBezTo>
                  <a:pt x="777764" y="233289"/>
                  <a:pt x="788120" y="245494"/>
                  <a:pt x="801877" y="251608"/>
                </a:cubicBezTo>
                <a:cubicBezTo>
                  <a:pt x="826008" y="262333"/>
                  <a:pt x="855061" y="262012"/>
                  <a:pt x="877033" y="276660"/>
                </a:cubicBezTo>
                <a:cubicBezTo>
                  <a:pt x="889559" y="285011"/>
                  <a:pt x="901146" y="294979"/>
                  <a:pt x="914611" y="301712"/>
                </a:cubicBezTo>
                <a:cubicBezTo>
                  <a:pt x="934633" y="311723"/>
                  <a:pt x="983564" y="321413"/>
                  <a:pt x="1002293" y="326764"/>
                </a:cubicBezTo>
                <a:cubicBezTo>
                  <a:pt x="1014989" y="330391"/>
                  <a:pt x="1026982" y="336426"/>
                  <a:pt x="1039871" y="339290"/>
                </a:cubicBezTo>
                <a:cubicBezTo>
                  <a:pt x="1064664" y="344800"/>
                  <a:pt x="1090039" y="347273"/>
                  <a:pt x="1115027" y="351816"/>
                </a:cubicBezTo>
                <a:cubicBezTo>
                  <a:pt x="1135974" y="355625"/>
                  <a:pt x="1156781" y="360167"/>
                  <a:pt x="1177658" y="364342"/>
                </a:cubicBezTo>
                <a:cubicBezTo>
                  <a:pt x="1190184" y="372693"/>
                  <a:pt x="1201479" y="383280"/>
                  <a:pt x="1215236" y="389394"/>
                </a:cubicBezTo>
                <a:cubicBezTo>
                  <a:pt x="1239367" y="400119"/>
                  <a:pt x="1265340" y="406095"/>
                  <a:pt x="1290392" y="414446"/>
                </a:cubicBezTo>
                <a:lnTo>
                  <a:pt x="1327970" y="426972"/>
                </a:lnTo>
                <a:cubicBezTo>
                  <a:pt x="1340496" y="431148"/>
                  <a:pt x="1352739" y="436297"/>
                  <a:pt x="1365548" y="439499"/>
                </a:cubicBezTo>
                <a:cubicBezTo>
                  <a:pt x="1382249" y="443674"/>
                  <a:pt x="1399320" y="446581"/>
                  <a:pt x="1415652" y="452025"/>
                </a:cubicBezTo>
                <a:cubicBezTo>
                  <a:pt x="1436983" y="459135"/>
                  <a:pt x="1457735" y="467945"/>
                  <a:pt x="1478282" y="477077"/>
                </a:cubicBezTo>
                <a:cubicBezTo>
                  <a:pt x="1495345" y="484661"/>
                  <a:pt x="1510672" y="496224"/>
                  <a:pt x="1528386" y="502129"/>
                </a:cubicBezTo>
                <a:cubicBezTo>
                  <a:pt x="1548584" y="508862"/>
                  <a:pt x="1570139" y="510480"/>
                  <a:pt x="1591016" y="514655"/>
                </a:cubicBezTo>
                <a:cubicBezTo>
                  <a:pt x="1674505" y="556399"/>
                  <a:pt x="1611605" y="531551"/>
                  <a:pt x="1728803" y="552233"/>
                </a:cubicBezTo>
                <a:cubicBezTo>
                  <a:pt x="1788608" y="562787"/>
                  <a:pt x="1865958" y="581903"/>
                  <a:pt x="1929219" y="589811"/>
                </a:cubicBezTo>
                <a:cubicBezTo>
                  <a:pt x="2099228" y="611062"/>
                  <a:pt x="2194025" y="607505"/>
                  <a:pt x="2392682" y="614863"/>
                </a:cubicBezTo>
                <a:cubicBezTo>
                  <a:pt x="2434435" y="619038"/>
                  <a:pt x="2476304" y="622184"/>
                  <a:pt x="2517942" y="627389"/>
                </a:cubicBezTo>
                <a:cubicBezTo>
                  <a:pt x="2545843" y="630877"/>
                  <a:pt x="2625411" y="645445"/>
                  <a:pt x="2655729" y="652441"/>
                </a:cubicBezTo>
                <a:cubicBezTo>
                  <a:pt x="2689278" y="660183"/>
                  <a:pt x="2755937" y="677493"/>
                  <a:pt x="2755937" y="677493"/>
                </a:cubicBezTo>
                <a:cubicBezTo>
                  <a:pt x="2756960" y="682606"/>
                  <a:pt x="2788317" y="797640"/>
                  <a:pt x="2755937" y="802753"/>
                </a:cubicBezTo>
                <a:cubicBezTo>
                  <a:pt x="2603284" y="826856"/>
                  <a:pt x="2446979" y="811807"/>
                  <a:pt x="2292474" y="815279"/>
                </a:cubicBezTo>
                <a:lnTo>
                  <a:pt x="1641121" y="827805"/>
                </a:lnTo>
                <a:lnTo>
                  <a:pt x="1102501" y="815279"/>
                </a:lnTo>
                <a:cubicBezTo>
                  <a:pt x="1081229" y="814393"/>
                  <a:pt x="1061015" y="805241"/>
                  <a:pt x="1039871" y="802753"/>
                </a:cubicBezTo>
                <a:cubicBezTo>
                  <a:pt x="989938" y="796878"/>
                  <a:pt x="939630" y="794779"/>
                  <a:pt x="889559" y="790227"/>
                </a:cubicBezTo>
                <a:cubicBezTo>
                  <a:pt x="593504" y="763313"/>
                  <a:pt x="957444" y="792558"/>
                  <a:pt x="601460" y="765175"/>
                </a:cubicBezTo>
                <a:lnTo>
                  <a:pt x="75367" y="777701"/>
                </a:lnTo>
                <a:cubicBezTo>
                  <a:pt x="8643" y="780540"/>
                  <a:pt x="23175" y="767263"/>
                  <a:pt x="12737" y="765175"/>
                </a:cubicBezTo>
                <a:close/>
              </a:path>
            </a:pathLst>
          </a:custGeom>
          <a:solidFill>
            <a:schemeClr val="accent1">
              <a:lumMod val="60000"/>
              <a:lumOff val="4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43BA19C-6453-83A4-3F81-ECC36DD5D383}"/>
              </a:ext>
            </a:extLst>
          </p:cNvPr>
          <p:cNvSpPr txBox="1"/>
          <p:nvPr/>
        </p:nvSpPr>
        <p:spPr>
          <a:xfrm>
            <a:off x="2511866" y="5042774"/>
            <a:ext cx="1094467" cy="461665"/>
          </a:xfrm>
          <a:prstGeom prst="rect">
            <a:avLst/>
          </a:prstGeom>
          <a:noFill/>
        </p:spPr>
        <p:txBody>
          <a:bodyPr wrap="none" rtlCol="0">
            <a:spAutoFit/>
          </a:bodyPr>
          <a:lstStyle/>
          <a:p>
            <a:r>
              <a:rPr lang="en-US" sz="2400" i="1" dirty="0"/>
              <a:t>area of</a:t>
            </a:r>
          </a:p>
        </p:txBody>
      </p:sp>
      <p:sp>
        <p:nvSpPr>
          <p:cNvPr id="11" name="TextBox 10">
            <a:extLst>
              <a:ext uri="{FF2B5EF4-FFF2-40B4-BE49-F238E27FC236}">
                <a16:creationId xmlns:a16="http://schemas.microsoft.com/office/drawing/2014/main" id="{2168B4E2-6D34-9B00-8422-0A5BA6BD85A9}"/>
              </a:ext>
            </a:extLst>
          </p:cNvPr>
          <p:cNvSpPr txBox="1"/>
          <p:nvPr/>
        </p:nvSpPr>
        <p:spPr>
          <a:xfrm>
            <a:off x="344863" y="5420797"/>
            <a:ext cx="1552028" cy="369332"/>
          </a:xfrm>
          <a:prstGeom prst="rect">
            <a:avLst/>
          </a:prstGeom>
          <a:noFill/>
        </p:spPr>
        <p:txBody>
          <a:bodyPr wrap="none" rtlCol="0">
            <a:spAutoFit/>
          </a:bodyPr>
          <a:lstStyle/>
          <a:p>
            <a:r>
              <a:rPr lang="en-US" dirty="0"/>
              <a:t>(in the model)</a:t>
            </a:r>
          </a:p>
        </p:txBody>
      </p:sp>
      <p:sp>
        <p:nvSpPr>
          <p:cNvPr id="3" name="TextBox 2">
            <a:extLst>
              <a:ext uri="{FF2B5EF4-FFF2-40B4-BE49-F238E27FC236}">
                <a16:creationId xmlns:a16="http://schemas.microsoft.com/office/drawing/2014/main" id="{A4C30BD4-91FD-48C0-E25F-1CA64E94FAC3}"/>
              </a:ext>
            </a:extLst>
          </p:cNvPr>
          <p:cNvSpPr txBox="1"/>
          <p:nvPr/>
        </p:nvSpPr>
        <p:spPr>
          <a:xfrm>
            <a:off x="2389181" y="1344369"/>
            <a:ext cx="4047903" cy="369332"/>
          </a:xfrm>
          <a:prstGeom prst="rect">
            <a:avLst/>
          </a:prstGeom>
          <a:noFill/>
        </p:spPr>
        <p:txBody>
          <a:bodyPr wrap="none" rtlCol="0">
            <a:spAutoFit/>
          </a:bodyPr>
          <a:lstStyle/>
          <a:p>
            <a:r>
              <a:rPr lang="en-US" b="1" dirty="0"/>
              <a:t>PHQ-9 scores of OHSU med students</a:t>
            </a:r>
          </a:p>
        </p:txBody>
      </p:sp>
    </p:spTree>
    <p:extLst>
      <p:ext uri="{BB962C8B-B14F-4D97-AF65-F5344CB8AC3E}">
        <p14:creationId xmlns:p14="http://schemas.microsoft.com/office/powerpoint/2010/main" val="354049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B1438-9077-875F-9AAA-BCD5C2598264}"/>
              </a:ext>
            </a:extLst>
          </p:cNvPr>
          <p:cNvSpPr>
            <a:spLocks noGrp="1"/>
          </p:cNvSpPr>
          <p:nvPr>
            <p:ph type="title"/>
          </p:nvPr>
        </p:nvSpPr>
        <p:spPr/>
        <p:txBody>
          <a:bodyPr/>
          <a:lstStyle/>
          <a:p>
            <a:r>
              <a:rPr lang="en-US" dirty="0"/>
              <a:t>Hypothesis testing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98EB0DE-F4EC-0634-1D1C-44FF4EB5F4ED}"/>
                  </a:ext>
                </a:extLst>
              </p:cNvPr>
              <p:cNvSpPr>
                <a:spLocks noGrp="1"/>
              </p:cNvSpPr>
              <p:nvPr>
                <p:ph idx="1"/>
              </p:nvPr>
            </p:nvSpPr>
            <p:spPr/>
            <p:txBody>
              <a:bodyPr>
                <a:normAutofit/>
              </a:bodyPr>
              <a:lstStyle/>
              <a:p>
                <a:pPr marL="0" indent="0">
                  <a:buNone/>
                </a:pPr>
                <a:r>
                  <a:rPr lang="en-US" sz="2400" i="1" dirty="0"/>
                  <a:t>Hypothesis:</a:t>
                </a:r>
                <a:r>
                  <a:rPr lang="en-US" sz="2400" dirty="0"/>
                  <a:t> the groups have the same means</a:t>
                </a:r>
              </a:p>
              <a:p>
                <a:pPr marL="0" indent="0">
                  <a:buNone/>
                </a:pPr>
                <a14:m>
                  <m:oMath xmlns:m="http://schemas.openxmlformats.org/officeDocument/2006/math">
                    <m:r>
                      <m:rPr>
                        <m:sty m:val="p"/>
                      </m:rPr>
                      <a:rPr lang="en-US" sz="2400" b="0" i="0" smtClean="0">
                        <a:latin typeface="Cambria Math" panose="02040503050406030204" pitchFamily="18" charset="0"/>
                      </a:rPr>
                      <m:t>mea</m:t>
                    </m:r>
                    <m:sSub>
                      <m:sSubPr>
                        <m:ctrlPr>
                          <a:rPr lang="en-US" sz="2400" b="0" i="1" smtClean="0">
                            <a:latin typeface="Cambria Math" panose="02040503050406030204" pitchFamily="18" charset="0"/>
                          </a:rPr>
                        </m:ctrlPr>
                      </m:sSubPr>
                      <m:e>
                        <m:r>
                          <m:rPr>
                            <m:sty m:val="p"/>
                          </m:rPr>
                          <a:rPr lang="en-US" sz="2400" b="0" i="0" smtClean="0">
                            <a:latin typeface="Cambria Math" panose="02040503050406030204" pitchFamily="18" charset="0"/>
                          </a:rPr>
                          <m:t>n</m:t>
                        </m:r>
                      </m:e>
                      <m:sub>
                        <m:r>
                          <m:rPr>
                            <m:sty m:val="p"/>
                          </m:rPr>
                          <a:rPr lang="en-US" sz="2400" b="0" i="0" smtClean="0">
                            <a:latin typeface="Cambria Math" panose="02040503050406030204" pitchFamily="18" charset="0"/>
                          </a:rPr>
                          <m:t>T</m:t>
                        </m:r>
                      </m:sub>
                    </m:sSub>
                    <m:r>
                      <a:rPr lang="en-US" sz="2400" b="0" i="1" smtClean="0">
                        <a:latin typeface="Cambria Math" panose="02040503050406030204" pitchFamily="18" charset="0"/>
                      </a:rPr>
                      <m:t>−</m:t>
                    </m:r>
                    <m:r>
                      <m:rPr>
                        <m:sty m:val="p"/>
                      </m:rPr>
                      <a:rPr lang="en-US" sz="2400" b="0" i="0" smtClean="0">
                        <a:latin typeface="Cambria Math" panose="02040503050406030204" pitchFamily="18" charset="0"/>
                      </a:rPr>
                      <m:t>mea</m:t>
                    </m:r>
                    <m:sSub>
                      <m:sSubPr>
                        <m:ctrlPr>
                          <a:rPr lang="en-US" sz="2400" b="0" i="1" smtClean="0">
                            <a:latin typeface="Cambria Math" panose="02040503050406030204" pitchFamily="18" charset="0"/>
                          </a:rPr>
                        </m:ctrlPr>
                      </m:sSubPr>
                      <m:e>
                        <m:r>
                          <m:rPr>
                            <m:sty m:val="p"/>
                          </m:rPr>
                          <a:rPr lang="en-US" sz="2400" b="0" i="0" smtClean="0">
                            <a:latin typeface="Cambria Math" panose="02040503050406030204" pitchFamily="18" charset="0"/>
                          </a:rPr>
                          <m:t>n</m:t>
                        </m:r>
                      </m:e>
                      <m:sub>
                        <m:r>
                          <m:rPr>
                            <m:sty m:val="p"/>
                          </m:rPr>
                          <a:rPr lang="en-US" sz="2400" b="0" i="0" smtClean="0">
                            <a:latin typeface="Cambria Math" panose="02040503050406030204" pitchFamily="18" charset="0"/>
                          </a:rPr>
                          <m:t>C</m:t>
                        </m:r>
                      </m:sub>
                    </m:sSub>
                    <m:r>
                      <a:rPr lang="en-US" sz="2400" b="0" i="1" smtClean="0">
                        <a:latin typeface="Cambria Math" panose="02040503050406030204" pitchFamily="18" charset="0"/>
                      </a:rPr>
                      <m:t>=0</m:t>
                    </m:r>
                  </m:oMath>
                </a14:m>
                <a:r>
                  <a:rPr lang="en-US" sz="2400" dirty="0"/>
                  <a:t>     [null hypothesis]</a:t>
                </a:r>
              </a:p>
              <a:p>
                <a:pPr marL="0" indent="0">
                  <a:buNone/>
                </a:pPr>
                <a:endParaRPr lang="en-US" sz="2400" dirty="0"/>
              </a:p>
              <a:p>
                <a:pPr marL="0" indent="0">
                  <a:buNone/>
                </a:pPr>
                <a:r>
                  <a:rPr lang="en-US" sz="2400" b="0" i="0" dirty="0"/>
                  <a:t>So we calculate the sample analog</a:t>
                </a:r>
                <a:r>
                  <a:rPr lang="en-US" sz="2400" dirty="0"/>
                  <a:t> </a:t>
                </a:r>
                <a14:m>
                  <m:oMath xmlns:m="http://schemas.openxmlformats.org/officeDocument/2006/math">
                    <m:sSub>
                      <m:sSubPr>
                        <m:ctrlPr>
                          <a:rPr lang="en-US" sz="2400" b="0" i="1" smtClean="0">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𝑥</m:t>
                            </m:r>
                          </m:e>
                        </m:acc>
                      </m:e>
                      <m:sub>
                        <m:r>
                          <a:rPr lang="en-US" sz="2400" b="0" i="1" smtClean="0">
                            <a:latin typeface="Cambria Math" panose="02040503050406030204" pitchFamily="18" charset="0"/>
                          </a:rPr>
                          <m:t>𝑇</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𝑥</m:t>
                            </m:r>
                          </m:e>
                        </m:acc>
                      </m:e>
                      <m:sub>
                        <m:r>
                          <a:rPr lang="en-US" sz="2400" b="0" i="1" smtClean="0">
                            <a:latin typeface="Cambria Math" panose="02040503050406030204" pitchFamily="18" charset="0"/>
                          </a:rPr>
                          <m:t>𝐶</m:t>
                        </m:r>
                      </m:sub>
                    </m:sSub>
                  </m:oMath>
                </a14:m>
                <a:r>
                  <a:rPr lang="en-US" sz="2400" dirty="0"/>
                  <a:t> and maybe</a:t>
                </a:r>
              </a:p>
              <a:p>
                <a:pPr marL="0" indent="0">
                  <a:buNone/>
                </a:pP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𝑥</m:t>
                            </m:r>
                          </m:e>
                        </m:acc>
                      </m:e>
                      <m:sub>
                        <m:r>
                          <a:rPr lang="en-US" sz="2400" i="1">
                            <a:latin typeface="Cambria Math" panose="02040503050406030204" pitchFamily="18" charset="0"/>
                          </a:rPr>
                          <m:t>𝑇</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𝑥</m:t>
                            </m:r>
                          </m:e>
                        </m:acc>
                      </m:e>
                      <m:sub>
                        <m:r>
                          <a:rPr lang="en-US" sz="2400" i="1">
                            <a:latin typeface="Cambria Math" panose="02040503050406030204" pitchFamily="18" charset="0"/>
                          </a:rPr>
                          <m:t>𝐶</m:t>
                        </m:r>
                      </m:sub>
                    </m:sSub>
                    <m:r>
                      <a:rPr lang="en-US" sz="2400" b="0" i="0" smtClean="0">
                        <a:latin typeface="Cambria Math" panose="02040503050406030204" pitchFamily="18" charset="0"/>
                      </a:rPr>
                      <m:t>=0.0001</m:t>
                    </m:r>
                  </m:oMath>
                </a14:m>
                <a:r>
                  <a:rPr lang="en-US" sz="2400" dirty="0"/>
                  <a:t>, so is the null wrong?</a:t>
                </a:r>
              </a:p>
              <a:p>
                <a:pPr marL="0" indent="0">
                  <a:buNone/>
                </a:pPr>
                <a:endParaRPr lang="en-US" sz="2400" dirty="0"/>
              </a:p>
              <a:p>
                <a:pPr marL="0" indent="0">
                  <a:buNone/>
                </a:pPr>
                <a:r>
                  <a:rPr lang="en-US" sz="2400" dirty="0"/>
                  <a:t>what if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𝑥</m:t>
                            </m:r>
                          </m:e>
                        </m:acc>
                      </m:e>
                      <m:sub>
                        <m:r>
                          <a:rPr lang="en-US" sz="2400" i="1">
                            <a:latin typeface="Cambria Math" panose="02040503050406030204" pitchFamily="18" charset="0"/>
                          </a:rPr>
                          <m:t>𝑇</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𝑥</m:t>
                            </m:r>
                          </m:e>
                        </m:acc>
                      </m:e>
                      <m:sub>
                        <m:r>
                          <a:rPr lang="en-US" sz="2400" i="1">
                            <a:latin typeface="Cambria Math" panose="02040503050406030204" pitchFamily="18" charset="0"/>
                          </a:rPr>
                          <m:t>𝐶</m:t>
                        </m:r>
                      </m:sub>
                    </m:sSub>
                    <m:r>
                      <a:rPr lang="en-US" sz="2400">
                        <a:latin typeface="Cambria Math" panose="02040503050406030204" pitchFamily="18" charset="0"/>
                      </a:rPr>
                      <m:t>=</m:t>
                    </m:r>
                    <m:r>
                      <a:rPr lang="en-US" sz="2400" b="0" i="0" smtClean="0">
                        <a:latin typeface="Cambria Math" panose="02040503050406030204" pitchFamily="18" charset="0"/>
                      </a:rPr>
                      <m:t>1</m:t>
                    </m:r>
                  </m:oMath>
                </a14:m>
                <a:r>
                  <a:rPr lang="en-US" sz="2400" dirty="0"/>
                  <a:t>?</a:t>
                </a:r>
              </a:p>
              <a:p>
                <a:pPr marL="0" indent="0">
                  <a:buNone/>
                </a:pPr>
                <a:endParaRPr lang="en-US" dirty="0"/>
              </a:p>
            </p:txBody>
          </p:sp>
        </mc:Choice>
        <mc:Fallback>
          <p:sp>
            <p:nvSpPr>
              <p:cNvPr id="3" name="Content Placeholder 2">
                <a:extLst>
                  <a:ext uri="{FF2B5EF4-FFF2-40B4-BE49-F238E27FC236}">
                    <a16:creationId xmlns:a16="http://schemas.microsoft.com/office/drawing/2014/main" id="{E98EB0DE-F4EC-0634-1D1C-44FF4EB5F4ED}"/>
                  </a:ext>
                </a:extLst>
              </p:cNvPr>
              <p:cNvSpPr>
                <a:spLocks noGrp="1" noRot="1" noChangeAspect="1" noMove="1" noResize="1" noEditPoints="1" noAdjustHandles="1" noChangeArrowheads="1" noChangeShapeType="1" noTextEdit="1"/>
              </p:cNvSpPr>
              <p:nvPr>
                <p:ph idx="1"/>
              </p:nvPr>
            </p:nvSpPr>
            <p:spPr>
              <a:blipFill>
                <a:blip r:embed="rId2"/>
                <a:stretch>
                  <a:fillRect l="-1014" t="-17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C447387-985C-C3FB-EB77-E1E376EAF1E3}"/>
                  </a:ext>
                </a:extLst>
              </p:cNvPr>
              <p:cNvSpPr txBox="1"/>
              <p:nvPr/>
            </p:nvSpPr>
            <p:spPr>
              <a:xfrm>
                <a:off x="1397671" y="4522106"/>
                <a:ext cx="6328775" cy="1815882"/>
              </a:xfrm>
              <a:prstGeom prst="rect">
                <a:avLst/>
              </a:prstGeom>
              <a:noFill/>
            </p:spPr>
            <p:txBody>
              <a:bodyPr wrap="square">
                <a:spAutoFit/>
              </a:bodyPr>
              <a:lstStyle/>
              <a:p>
                <a:r>
                  <a:rPr lang="en-US" sz="2800" b="1" dirty="0"/>
                  <a:t>If </a:t>
                </a:r>
                <a14:m>
                  <m:oMath xmlns:m="http://schemas.openxmlformats.org/officeDocument/2006/math">
                    <m:sSub>
                      <m:sSubPr>
                        <m:ctrlPr>
                          <a:rPr lang="en-US" sz="2800" b="1" i="1">
                            <a:latin typeface="Cambria Math" panose="02040503050406030204" pitchFamily="18" charset="0"/>
                          </a:rPr>
                        </m:ctrlPr>
                      </m:sSubPr>
                      <m:e>
                        <m:acc>
                          <m:accPr>
                            <m:chr m:val="̅"/>
                            <m:ctrlPr>
                              <a:rPr lang="en-US" sz="2800" b="1" i="1">
                                <a:latin typeface="Cambria Math" panose="02040503050406030204" pitchFamily="18" charset="0"/>
                              </a:rPr>
                            </m:ctrlPr>
                          </m:accPr>
                          <m:e>
                            <m:r>
                              <a:rPr lang="en-US" sz="2800" b="1" i="1">
                                <a:latin typeface="Cambria Math" panose="02040503050406030204" pitchFamily="18" charset="0"/>
                              </a:rPr>
                              <m:t>𝒙</m:t>
                            </m:r>
                          </m:e>
                        </m:acc>
                      </m:e>
                      <m:sub>
                        <m:r>
                          <a:rPr lang="en-US" sz="2800" b="1" i="1">
                            <a:latin typeface="Cambria Math" panose="02040503050406030204" pitchFamily="18" charset="0"/>
                          </a:rPr>
                          <m:t>𝑻</m:t>
                        </m:r>
                      </m:sub>
                    </m:sSub>
                    <m:r>
                      <a:rPr lang="en-US" sz="2800" b="1" i="1">
                        <a:latin typeface="Cambria Math" panose="02040503050406030204" pitchFamily="18" charset="0"/>
                      </a:rPr>
                      <m:t>−</m:t>
                    </m:r>
                    <m:sSub>
                      <m:sSubPr>
                        <m:ctrlPr>
                          <a:rPr lang="en-US" sz="2800" b="1" i="1">
                            <a:latin typeface="Cambria Math" panose="02040503050406030204" pitchFamily="18" charset="0"/>
                          </a:rPr>
                        </m:ctrlPr>
                      </m:sSubPr>
                      <m:e>
                        <m:acc>
                          <m:accPr>
                            <m:chr m:val="̅"/>
                            <m:ctrlPr>
                              <a:rPr lang="en-US" sz="2800" b="1" i="1">
                                <a:latin typeface="Cambria Math" panose="02040503050406030204" pitchFamily="18" charset="0"/>
                              </a:rPr>
                            </m:ctrlPr>
                          </m:accPr>
                          <m:e>
                            <m:r>
                              <a:rPr lang="en-US" sz="2800" b="1" i="1">
                                <a:latin typeface="Cambria Math" panose="02040503050406030204" pitchFamily="18" charset="0"/>
                              </a:rPr>
                              <m:t>𝒙</m:t>
                            </m:r>
                          </m:e>
                        </m:acc>
                      </m:e>
                      <m:sub>
                        <m:r>
                          <a:rPr lang="en-US" sz="2800" b="1" i="1">
                            <a:latin typeface="Cambria Math" panose="02040503050406030204" pitchFamily="18" charset="0"/>
                          </a:rPr>
                          <m:t>𝑪</m:t>
                        </m:r>
                      </m:sub>
                    </m:sSub>
                  </m:oMath>
                </a14:m>
                <a:r>
                  <a:rPr lang="en-US" sz="2800" b="1" dirty="0"/>
                  <a:t> is big enough then it’s implausible the means are the same.</a:t>
                </a:r>
              </a:p>
              <a:p>
                <a:endParaRPr lang="en-US" sz="2800" b="1" dirty="0"/>
              </a:p>
              <a:p>
                <a:r>
                  <a:rPr lang="en-US" sz="2800" b="1" dirty="0"/>
                  <a:t>So . . . how big is big?</a:t>
                </a:r>
              </a:p>
            </p:txBody>
          </p:sp>
        </mc:Choice>
        <mc:Fallback xmlns="">
          <p:sp>
            <p:nvSpPr>
              <p:cNvPr id="5" name="TextBox 4">
                <a:extLst>
                  <a:ext uri="{FF2B5EF4-FFF2-40B4-BE49-F238E27FC236}">
                    <a16:creationId xmlns:a16="http://schemas.microsoft.com/office/drawing/2014/main" id="{EC447387-985C-C3FB-EB77-E1E376EAF1E3}"/>
                  </a:ext>
                </a:extLst>
              </p:cNvPr>
              <p:cNvSpPr txBox="1">
                <a:spLocks noRot="1" noChangeAspect="1" noMove="1" noResize="1" noEditPoints="1" noAdjustHandles="1" noChangeArrowheads="1" noChangeShapeType="1" noTextEdit="1"/>
              </p:cNvSpPr>
              <p:nvPr/>
            </p:nvSpPr>
            <p:spPr>
              <a:xfrm>
                <a:off x="1397671" y="4522106"/>
                <a:ext cx="6328775" cy="1815882"/>
              </a:xfrm>
              <a:prstGeom prst="rect">
                <a:avLst/>
              </a:prstGeom>
              <a:blipFill>
                <a:blip r:embed="rId3"/>
                <a:stretch>
                  <a:fillRect l="-2000" t="-4167" b="-8333"/>
                </a:stretch>
              </a:blipFill>
            </p:spPr>
            <p:txBody>
              <a:bodyPr/>
              <a:lstStyle/>
              <a:p>
                <a:r>
                  <a:rPr lang="en-US">
                    <a:noFill/>
                  </a:rPr>
                  <a:t> </a:t>
                </a:r>
              </a:p>
            </p:txBody>
          </p:sp>
        </mc:Fallback>
      </mc:AlternateContent>
    </p:spTree>
    <p:extLst>
      <p:ext uri="{BB962C8B-B14F-4D97-AF65-F5344CB8AC3E}">
        <p14:creationId xmlns:p14="http://schemas.microsoft.com/office/powerpoint/2010/main" val="4017778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E738-BFE8-45A8-0922-F73BCA1D4671}"/>
              </a:ext>
            </a:extLst>
          </p:cNvPr>
          <p:cNvSpPr>
            <a:spLocks noGrp="1"/>
          </p:cNvSpPr>
          <p:nvPr>
            <p:ph type="title"/>
          </p:nvPr>
        </p:nvSpPr>
        <p:spPr/>
        <p:txBody>
          <a:bodyPr/>
          <a:lstStyle/>
          <a:p>
            <a:r>
              <a:rPr lang="en-US" dirty="0"/>
              <a:t>Sampling distribution</a:t>
            </a:r>
          </a:p>
        </p:txBody>
      </p:sp>
      <p:sp>
        <p:nvSpPr>
          <p:cNvPr id="3" name="Content Placeholder 2">
            <a:extLst>
              <a:ext uri="{FF2B5EF4-FFF2-40B4-BE49-F238E27FC236}">
                <a16:creationId xmlns:a16="http://schemas.microsoft.com/office/drawing/2014/main" id="{E8D16E49-7B89-4EBB-ADA0-F8EB0E99A0A4}"/>
              </a:ext>
            </a:extLst>
          </p:cNvPr>
          <p:cNvSpPr>
            <a:spLocks noGrp="1"/>
          </p:cNvSpPr>
          <p:nvPr>
            <p:ph idx="1"/>
          </p:nvPr>
        </p:nvSpPr>
        <p:spPr>
          <a:xfrm>
            <a:off x="188843" y="902873"/>
            <a:ext cx="8746435" cy="5052253"/>
          </a:xfrm>
        </p:spPr>
        <p:txBody>
          <a:bodyPr>
            <a:normAutofit lnSpcReduction="10000"/>
          </a:bodyPr>
          <a:lstStyle/>
          <a:p>
            <a:pPr marL="0" indent="0">
              <a:buNone/>
            </a:pPr>
            <a:r>
              <a:rPr lang="en-US" dirty="0"/>
              <a:t>Unfortunately, no one can be told what a sampling distribution is. You have to see it for yourself.</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hlinkClick r:id="rId2"/>
              </a:rPr>
              <a:t>https://onlinestatbook.com/stat_sim/sampling_dist/index.html</a:t>
            </a:r>
            <a:endParaRPr lang="en-US" dirty="0"/>
          </a:p>
          <a:p>
            <a:pPr marL="0" indent="0">
              <a:buNone/>
            </a:pPr>
            <a:endParaRPr lang="en-US" dirty="0"/>
          </a:p>
        </p:txBody>
      </p:sp>
      <p:pic>
        <p:nvPicPr>
          <p:cNvPr id="4" name="Picture 3">
            <a:extLst>
              <a:ext uri="{FF2B5EF4-FFF2-40B4-BE49-F238E27FC236}">
                <a16:creationId xmlns:a16="http://schemas.microsoft.com/office/drawing/2014/main" id="{9AA9B61E-E84C-5616-C03D-B6EE93FC6F0E}"/>
              </a:ext>
            </a:extLst>
          </p:cNvPr>
          <p:cNvPicPr>
            <a:picLocks noChangeAspect="1"/>
          </p:cNvPicPr>
          <p:nvPr/>
        </p:nvPicPr>
        <p:blipFill>
          <a:blip r:embed="rId3"/>
          <a:stretch>
            <a:fillRect/>
          </a:stretch>
        </p:blipFill>
        <p:spPr>
          <a:xfrm>
            <a:off x="1883967" y="1720506"/>
            <a:ext cx="5356185" cy="2799824"/>
          </a:xfrm>
          <a:prstGeom prst="rect">
            <a:avLst/>
          </a:prstGeom>
        </p:spPr>
      </p:pic>
    </p:spTree>
    <p:extLst>
      <p:ext uri="{BB962C8B-B14F-4D97-AF65-F5344CB8AC3E}">
        <p14:creationId xmlns:p14="http://schemas.microsoft.com/office/powerpoint/2010/main" val="3476547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414753F-2FC8-A594-39E9-D97B22DA7A15}"/>
                  </a:ext>
                </a:extLst>
              </p:cNvPr>
              <p:cNvSpPr>
                <a:spLocks noGrp="1"/>
              </p:cNvSpPr>
              <p:nvPr>
                <p:ph idx="1"/>
              </p:nvPr>
            </p:nvSpPr>
            <p:spPr>
              <a:xfrm>
                <a:off x="198782" y="603945"/>
                <a:ext cx="8746435" cy="5052253"/>
              </a:xfrm>
            </p:spPr>
            <p:txBody>
              <a:bodyPr>
                <a:normAutofit/>
              </a:bodyPr>
              <a:lstStyle/>
              <a:p>
                <a:pPr marL="0" indent="0">
                  <a:buNone/>
                </a:pP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𝑥</m:t>
                            </m:r>
                          </m:e>
                        </m:acc>
                      </m:e>
                      <m:sub>
                        <m:r>
                          <a:rPr lang="en-US" sz="2400" i="1">
                            <a:latin typeface="Cambria Math" panose="02040503050406030204" pitchFamily="18" charset="0"/>
                          </a:rPr>
                          <m:t>𝑇</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𝑥</m:t>
                            </m:r>
                          </m:e>
                        </m:acc>
                      </m:e>
                      <m:sub>
                        <m:r>
                          <a:rPr lang="en-US" sz="2400" i="1">
                            <a:latin typeface="Cambria Math" panose="02040503050406030204" pitchFamily="18" charset="0"/>
                          </a:rPr>
                          <m:t>𝐶</m:t>
                        </m:r>
                      </m:sub>
                    </m:sSub>
                    <m:r>
                      <a:rPr lang="en-US" sz="2400" i="1">
                        <a:latin typeface="Cambria Math" panose="02040503050406030204" pitchFamily="18" charset="0"/>
                      </a:rPr>
                      <m:t> </m:t>
                    </m:r>
                  </m:oMath>
                </a14:m>
                <a:r>
                  <a:rPr lang="en-US" sz="2400" dirty="0">
                    <a:latin typeface="Aptos" panose="020B0004020202020204" pitchFamily="34" charset="0"/>
                  </a:rPr>
                  <a:t>has a similar sampling distribution . . .</a:t>
                </a:r>
              </a:p>
              <a:p>
                <a:pPr marL="0" indent="0">
                  <a:buNone/>
                </a:pPr>
                <a:r>
                  <a:rPr lang="en-US" sz="2400" i="1" dirty="0">
                    <a:latin typeface="Aptos" panose="020B0004020202020204" pitchFamily="34" charset="0"/>
                  </a:rPr>
                  <a:t>shape:</a:t>
                </a:r>
                <a:r>
                  <a:rPr lang="en-US" sz="2400" dirty="0">
                    <a:latin typeface="Aptos" panose="020B0004020202020204" pitchFamily="34" charset="0"/>
                  </a:rPr>
                  <a:t> normal/Bell curve</a:t>
                </a:r>
              </a:p>
              <a:p>
                <a:pPr marL="0" indent="0">
                  <a:buNone/>
                </a:pPr>
                <a:r>
                  <a:rPr lang="en-US" sz="2400" i="1" dirty="0">
                    <a:latin typeface="Aptos" panose="020B0004020202020204" pitchFamily="34" charset="0"/>
                  </a:rPr>
                  <a:t>center/mean:</a:t>
                </a:r>
                <a:r>
                  <a:rPr lang="en-US" sz="2400" dirty="0">
                    <a:latin typeface="Aptos" panose="020B0004020202020204" pitchFamily="34" charset="0"/>
                  </a:rPr>
                  <a:t>  0 (by hypothesis), </a:t>
                </a:r>
                <a:r>
                  <a:rPr lang="en-US" sz="2400" i="1" dirty="0">
                    <a:latin typeface="Aptos" panose="020B0004020202020204" pitchFamily="34" charset="0"/>
                  </a:rPr>
                  <a:t>standard deviation</a:t>
                </a:r>
                <a:r>
                  <a:rPr lang="en-US" sz="2400" dirty="0">
                    <a:latin typeface="Aptos" panose="020B0004020202020204" pitchFamily="34" charset="0"/>
                  </a:rPr>
                  <a:t> = </a:t>
                </a:r>
                <a14:m>
                  <m:oMath xmlns:m="http://schemas.openxmlformats.org/officeDocument/2006/math">
                    <m:rad>
                      <m:radPr>
                        <m:degHide m:val="on"/>
                        <m:ctrlPr>
                          <a:rPr lang="en-US" sz="2400" b="0" i="1" smtClean="0">
                            <a:latin typeface="Cambria Math" panose="02040503050406030204" pitchFamily="18" charset="0"/>
                          </a:rPr>
                        </m:ctrlPr>
                      </m:radPr>
                      <m:deg/>
                      <m:e>
                        <m:f>
                          <m:fPr>
                            <m:ctrlPr>
                              <a:rPr lang="en-US" sz="2400" i="1">
                                <a:latin typeface="Cambria Math" panose="02040503050406030204" pitchFamily="18" charset="0"/>
                              </a:rPr>
                            </m:ctrlPr>
                          </m:fPr>
                          <m:num>
                            <m:sSubSup>
                              <m:sSubSupPr>
                                <m:ctrlPr>
                                  <a:rPr lang="en-US" sz="2400" i="1">
                                    <a:latin typeface="Cambria Math" panose="02040503050406030204" pitchFamily="18" charset="0"/>
                                  </a:rPr>
                                </m:ctrlPr>
                              </m:sSubSupPr>
                              <m:e>
                                <m:r>
                                  <m:rPr>
                                    <m:sty m:val="p"/>
                                  </m:rPr>
                                  <a:rPr lang="en-US" sz="2400">
                                    <a:latin typeface="Cambria Math" panose="02040503050406030204" pitchFamily="18" charset="0"/>
                                  </a:rPr>
                                  <m:t>s</m:t>
                                </m:r>
                              </m:e>
                              <m:sub>
                                <m:r>
                                  <m:rPr>
                                    <m:sty m:val="p"/>
                                  </m:rPr>
                                  <a:rPr lang="en-US" sz="2400">
                                    <a:latin typeface="Cambria Math" panose="02040503050406030204" pitchFamily="18" charset="0"/>
                                  </a:rPr>
                                  <m:t>T</m:t>
                                </m:r>
                              </m:sub>
                              <m:sup>
                                <m:r>
                                  <a:rPr lang="en-US" sz="2400" i="1">
                                    <a:latin typeface="Cambria Math" panose="02040503050406030204" pitchFamily="18" charset="0"/>
                                  </a:rPr>
                                  <m:t>2</m:t>
                                </m:r>
                              </m:sup>
                            </m:sSubSup>
                          </m:num>
                          <m:den>
                            <m:sSub>
                              <m:sSubPr>
                                <m:ctrlPr>
                                  <a:rPr lang="en-US" sz="2400" i="1">
                                    <a:latin typeface="Cambria Math" panose="02040503050406030204" pitchFamily="18" charset="0"/>
                                  </a:rPr>
                                </m:ctrlPr>
                              </m:sSubPr>
                              <m:e>
                                <m:r>
                                  <a:rPr lang="en-US" sz="2400" i="1">
                                    <a:latin typeface="Cambria Math" panose="02040503050406030204" pitchFamily="18" charset="0"/>
                                  </a:rPr>
                                  <m:t>𝑛</m:t>
                                </m:r>
                              </m:e>
                              <m:sub>
                                <m:r>
                                  <a:rPr lang="en-US" sz="2400" i="1">
                                    <a:latin typeface="Cambria Math" panose="02040503050406030204" pitchFamily="18" charset="0"/>
                                  </a:rPr>
                                  <m:t>𝑇</m:t>
                                </m:r>
                              </m:sub>
                            </m:sSub>
                          </m:den>
                        </m:f>
                        <m:r>
                          <a:rPr lang="en-US" sz="2400" i="1">
                            <a:latin typeface="Cambria Math" panose="02040503050406030204" pitchFamily="18" charset="0"/>
                          </a:rPr>
                          <m:t>+</m:t>
                        </m:r>
                        <m:f>
                          <m:fPr>
                            <m:ctrlPr>
                              <a:rPr lang="en-US" sz="2400" i="1">
                                <a:latin typeface="Cambria Math" panose="02040503050406030204" pitchFamily="18" charset="0"/>
                              </a:rPr>
                            </m:ctrlPr>
                          </m:fPr>
                          <m:num>
                            <m:sSubSup>
                              <m:sSubSupPr>
                                <m:ctrlPr>
                                  <a:rPr lang="en-US" sz="2400" i="1">
                                    <a:latin typeface="Cambria Math" panose="02040503050406030204" pitchFamily="18" charset="0"/>
                                  </a:rPr>
                                </m:ctrlPr>
                              </m:sSubSupPr>
                              <m:e>
                                <m:r>
                                  <m:rPr>
                                    <m:sty m:val="p"/>
                                  </m:rPr>
                                  <a:rPr lang="en-US" sz="2400">
                                    <a:latin typeface="Cambria Math" panose="02040503050406030204" pitchFamily="18" charset="0"/>
                                  </a:rPr>
                                  <m:t>s</m:t>
                                </m:r>
                              </m:e>
                              <m:sub>
                                <m:r>
                                  <m:rPr>
                                    <m:sty m:val="p"/>
                                  </m:rPr>
                                  <a:rPr lang="en-US" sz="2400">
                                    <a:latin typeface="Cambria Math" panose="02040503050406030204" pitchFamily="18" charset="0"/>
                                  </a:rPr>
                                  <m:t>C</m:t>
                                </m:r>
                              </m:sub>
                              <m:sup>
                                <m:r>
                                  <a:rPr lang="en-US" sz="2400" i="1">
                                    <a:latin typeface="Cambria Math" panose="02040503050406030204" pitchFamily="18" charset="0"/>
                                  </a:rPr>
                                  <m:t>2</m:t>
                                </m:r>
                              </m:sup>
                            </m:sSubSup>
                          </m:num>
                          <m:den>
                            <m:sSub>
                              <m:sSubPr>
                                <m:ctrlPr>
                                  <a:rPr lang="en-US" sz="2400" i="1">
                                    <a:latin typeface="Cambria Math" panose="02040503050406030204" pitchFamily="18" charset="0"/>
                                  </a:rPr>
                                </m:ctrlPr>
                              </m:sSubPr>
                              <m:e>
                                <m:r>
                                  <a:rPr lang="en-US" sz="2400" i="1">
                                    <a:latin typeface="Cambria Math" panose="02040503050406030204" pitchFamily="18" charset="0"/>
                                  </a:rPr>
                                  <m:t>𝑛</m:t>
                                </m:r>
                              </m:e>
                              <m:sub>
                                <m:r>
                                  <a:rPr lang="en-US" sz="2400" i="1">
                                    <a:latin typeface="Cambria Math" panose="02040503050406030204" pitchFamily="18" charset="0"/>
                                  </a:rPr>
                                  <m:t>𝐶</m:t>
                                </m:r>
                              </m:sub>
                            </m:sSub>
                          </m:den>
                        </m:f>
                      </m:e>
                    </m:rad>
                  </m:oMath>
                </a14:m>
                <a:r>
                  <a:rPr lang="en-US" sz="2400" dirty="0"/>
                  <a:t> </a:t>
                </a:r>
              </a:p>
              <a:p>
                <a:pPr marL="0" indent="0">
                  <a:buNone/>
                </a:pPr>
                <a:endParaRPr lang="en-US" sz="2400" dirty="0"/>
              </a:p>
            </p:txBody>
          </p:sp>
        </mc:Choice>
        <mc:Fallback>
          <p:sp>
            <p:nvSpPr>
              <p:cNvPr id="3" name="Content Placeholder 2">
                <a:extLst>
                  <a:ext uri="{FF2B5EF4-FFF2-40B4-BE49-F238E27FC236}">
                    <a16:creationId xmlns:a16="http://schemas.microsoft.com/office/drawing/2014/main" id="{E414753F-2FC8-A594-39E9-D97B22DA7A15}"/>
                  </a:ext>
                </a:extLst>
              </p:cNvPr>
              <p:cNvSpPr>
                <a:spLocks noGrp="1" noRot="1" noChangeAspect="1" noMove="1" noResize="1" noEditPoints="1" noAdjustHandles="1" noChangeArrowheads="1" noChangeShapeType="1" noTextEdit="1"/>
              </p:cNvSpPr>
              <p:nvPr>
                <p:ph idx="1"/>
              </p:nvPr>
            </p:nvSpPr>
            <p:spPr>
              <a:xfrm>
                <a:off x="198782" y="603945"/>
                <a:ext cx="8746435" cy="5052253"/>
              </a:xfrm>
              <a:blipFill>
                <a:blip r:embed="rId2"/>
                <a:stretch>
                  <a:fillRect l="-1014" t="-1754"/>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DB2F9B3F-DF20-0341-CFFE-7168FFDEED41}"/>
              </a:ext>
            </a:extLst>
          </p:cNvPr>
          <p:cNvPicPr>
            <a:picLocks noChangeAspect="1"/>
          </p:cNvPicPr>
          <p:nvPr/>
        </p:nvPicPr>
        <p:blipFill>
          <a:blip r:embed="rId3"/>
          <a:stretch>
            <a:fillRect/>
          </a:stretch>
        </p:blipFill>
        <p:spPr>
          <a:xfrm>
            <a:off x="838011" y="2325546"/>
            <a:ext cx="7696200" cy="4025900"/>
          </a:xfrm>
          <a:prstGeom prst="rect">
            <a:avLst/>
          </a:prstGeom>
        </p:spPr>
      </p:pic>
      <p:cxnSp>
        <p:nvCxnSpPr>
          <p:cNvPr id="6" name="Straight Arrow Connector 5">
            <a:extLst>
              <a:ext uri="{FF2B5EF4-FFF2-40B4-BE49-F238E27FC236}">
                <a16:creationId xmlns:a16="http://schemas.microsoft.com/office/drawing/2014/main" id="{462269EC-7634-2D3A-BE35-A03FC0C58482}"/>
              </a:ext>
            </a:extLst>
          </p:cNvPr>
          <p:cNvCxnSpPr/>
          <p:nvPr/>
        </p:nvCxnSpPr>
        <p:spPr>
          <a:xfrm flipH="1">
            <a:off x="7304051" y="908849"/>
            <a:ext cx="475989" cy="5260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05B0E059-7980-A53C-9258-241A71881C0B}"/>
              </a:ext>
            </a:extLst>
          </p:cNvPr>
          <p:cNvSpPr txBox="1"/>
          <p:nvPr/>
        </p:nvSpPr>
        <p:spPr>
          <a:xfrm>
            <a:off x="6867529" y="91055"/>
            <a:ext cx="2077688" cy="830997"/>
          </a:xfrm>
          <a:prstGeom prst="rect">
            <a:avLst/>
          </a:prstGeom>
          <a:noFill/>
        </p:spPr>
        <p:txBody>
          <a:bodyPr wrap="square" rtlCol="0">
            <a:spAutoFit/>
          </a:bodyPr>
          <a:lstStyle/>
          <a:p>
            <a:r>
              <a:rPr lang="en-US" sz="1600" i="1" dirty="0"/>
              <a:t>specifics not important, just know its is calculable</a:t>
            </a:r>
          </a:p>
        </p:txBody>
      </p:sp>
    </p:spTree>
    <p:extLst>
      <p:ext uri="{BB962C8B-B14F-4D97-AF65-F5344CB8AC3E}">
        <p14:creationId xmlns:p14="http://schemas.microsoft.com/office/powerpoint/2010/main" val="491518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9A92B-5769-E134-B018-CF02248B32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E4A7B0-A929-47C7-CBE9-38D41AAE4208}"/>
              </a:ext>
            </a:extLst>
          </p:cNvPr>
          <p:cNvSpPr>
            <a:spLocks noGrp="1"/>
          </p:cNvSpPr>
          <p:nvPr>
            <p:ph type="title"/>
          </p:nvPr>
        </p:nvSpPr>
        <p:spPr>
          <a:xfrm>
            <a:off x="84671" y="33958"/>
            <a:ext cx="8326507" cy="695248"/>
          </a:xfrm>
        </p:spPr>
        <p:txBody>
          <a:bodyPr>
            <a:normAutofit fontScale="90000"/>
          </a:bodyPr>
          <a:lstStyle/>
          <a:p>
            <a:r>
              <a:rPr lang="en-US" dirty="0"/>
              <a:t>Application: the suicide study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BF8E447-B95F-4595-54A0-E2F3A9EAE1A7}"/>
                  </a:ext>
                </a:extLst>
              </p:cNvPr>
              <p:cNvSpPr>
                <a:spLocks noGrp="1"/>
              </p:cNvSpPr>
              <p:nvPr>
                <p:ph idx="1"/>
              </p:nvPr>
            </p:nvSpPr>
            <p:spPr>
              <a:xfrm>
                <a:off x="84671" y="729206"/>
                <a:ext cx="8746435" cy="5052253"/>
              </a:xfrm>
            </p:spPr>
            <p:txBody>
              <a:bodyPr>
                <a:normAutofit/>
              </a:bodyPr>
              <a:lstStyle/>
              <a:p>
                <a:pPr marL="0" indent="0">
                  <a:buNone/>
                </a:pP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𝑥</m:t>
                            </m:r>
                          </m:e>
                        </m:acc>
                      </m:e>
                      <m:sub>
                        <m:r>
                          <a:rPr lang="en-US" sz="2400" i="1">
                            <a:latin typeface="Cambria Math" panose="02040503050406030204" pitchFamily="18" charset="0"/>
                          </a:rPr>
                          <m:t>𝑇</m:t>
                        </m:r>
                      </m:sub>
                    </m:sSub>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0" smtClean="0">
                            <a:latin typeface="Cambria Math" panose="02040503050406030204" pitchFamily="18" charset="0"/>
                          </a:rPr>
                          <m:t>3</m:t>
                        </m:r>
                      </m:num>
                      <m:den>
                        <m:r>
                          <a:rPr lang="en-US" sz="2400" b="0" i="0" smtClean="0">
                            <a:latin typeface="Cambria Math" panose="02040503050406030204" pitchFamily="18" charset="0"/>
                          </a:rPr>
                          <m:t>490</m:t>
                        </m:r>
                      </m:den>
                    </m:f>
                    <m:r>
                      <a:rPr lang="en-US" sz="2400" b="0" i="0" smtClean="0">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𝑥</m:t>
                            </m:r>
                          </m:e>
                        </m:acc>
                      </m:e>
                      <m:sub>
                        <m:r>
                          <a:rPr lang="en-US" sz="2400" i="1">
                            <a:latin typeface="Cambria Math" panose="02040503050406030204" pitchFamily="18" charset="0"/>
                          </a:rPr>
                          <m:t>𝐶</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5</m:t>
                        </m:r>
                      </m:num>
                      <m:den>
                        <m:r>
                          <a:rPr lang="en-US" sz="2400" b="0" i="1" smtClean="0">
                            <a:latin typeface="Cambria Math" panose="02040503050406030204" pitchFamily="18" charset="0"/>
                          </a:rPr>
                          <m:t>490</m:t>
                        </m:r>
                      </m:den>
                    </m:f>
                  </m:oMath>
                </a14:m>
                <a:r>
                  <a:rPr lang="en-US" sz="2400" dirty="0">
                    <a:latin typeface="Aptos" panose="020B0004020202020204" pitchFamily="34" charset="0"/>
                  </a:rPr>
                  <a:t>  </a:t>
                </a:r>
              </a:p>
              <a:p>
                <a:pPr marL="0" indent="0">
                  <a:buNone/>
                </a:pPr>
                <a14:m>
                  <m:oMathPara xmlns:m="http://schemas.openxmlformats.org/officeDocument/2006/math">
                    <m:oMathParaPr>
                      <m:jc m:val="left"/>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𝑇</m:t>
                          </m:r>
                        </m:sub>
                      </m:sSub>
                      <m:r>
                        <a:rPr lang="en-US" sz="2400" b="0" i="1" smtClean="0">
                          <a:latin typeface="Cambria Math" panose="02040503050406030204" pitchFamily="18" charset="0"/>
                        </a:rPr>
                        <m:t>≈ </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𝐶</m:t>
                          </m:r>
                        </m:sub>
                      </m:sSub>
                      <m:r>
                        <a:rPr lang="en-US" sz="2400" b="0" i="1" smtClean="0">
                          <a:latin typeface="Cambria Math" panose="02040503050406030204" pitchFamily="18" charset="0"/>
                        </a:rPr>
                        <m:t>=0.1</m:t>
                      </m:r>
                    </m:oMath>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𝑇</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𝑐</m:t>
                          </m:r>
                        </m:sub>
                      </m:sSub>
                      <m:r>
                        <a:rPr lang="en-US" sz="2400" b="0" i="1" smtClean="0">
                          <a:latin typeface="Cambria Math" panose="02040503050406030204" pitchFamily="18" charset="0"/>
                        </a:rPr>
                        <m:t>=190</m:t>
                      </m:r>
                    </m:oMath>
                  </m:oMathPara>
                </a14:m>
                <a:endParaRPr lang="en-US" sz="2400" b="0" dirty="0"/>
              </a:p>
              <a:p>
                <a:pPr marL="0" indent="0">
                  <a:buNone/>
                </a:pPr>
                <a:endParaRPr lang="en-US" sz="2400" dirty="0"/>
              </a:p>
            </p:txBody>
          </p:sp>
        </mc:Choice>
        <mc:Fallback xmlns="">
          <p:sp>
            <p:nvSpPr>
              <p:cNvPr id="3" name="Content Placeholder 2">
                <a:extLst>
                  <a:ext uri="{FF2B5EF4-FFF2-40B4-BE49-F238E27FC236}">
                    <a16:creationId xmlns:a16="http://schemas.microsoft.com/office/drawing/2014/main" id="{DBF8E447-B95F-4595-54A0-E2F3A9EAE1A7}"/>
                  </a:ext>
                </a:extLst>
              </p:cNvPr>
              <p:cNvSpPr>
                <a:spLocks noGrp="1" noRot="1" noChangeAspect="1" noMove="1" noResize="1" noEditPoints="1" noAdjustHandles="1" noChangeArrowheads="1" noChangeShapeType="1" noTextEdit="1"/>
              </p:cNvSpPr>
              <p:nvPr>
                <p:ph idx="1"/>
              </p:nvPr>
            </p:nvSpPr>
            <p:spPr>
              <a:xfrm>
                <a:off x="84671" y="729206"/>
                <a:ext cx="8746435" cy="5052253"/>
              </a:xfrm>
              <a:blipFill>
                <a:blip r:embed="rId2"/>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448D90CE-456C-4B47-0479-6FFD409049D9}"/>
              </a:ext>
            </a:extLst>
          </p:cNvPr>
          <p:cNvSpPr txBox="1"/>
          <p:nvPr/>
        </p:nvSpPr>
        <p:spPr>
          <a:xfrm>
            <a:off x="3588153" y="882129"/>
            <a:ext cx="4375230" cy="954107"/>
          </a:xfrm>
          <a:prstGeom prst="rect">
            <a:avLst/>
          </a:prstGeom>
          <a:noFill/>
        </p:spPr>
        <p:txBody>
          <a:bodyPr wrap="square" rtlCol="0">
            <a:spAutoFit/>
          </a:bodyPr>
          <a:lstStyle/>
          <a:p>
            <a:r>
              <a:rPr lang="en-US" sz="2800" dirty="0"/>
              <a:t>Could that difference have happened by chance?</a:t>
            </a:r>
          </a:p>
        </p:txBody>
      </p:sp>
      <p:pic>
        <p:nvPicPr>
          <p:cNvPr id="6" name="Picture 5">
            <a:extLst>
              <a:ext uri="{FF2B5EF4-FFF2-40B4-BE49-F238E27FC236}">
                <a16:creationId xmlns:a16="http://schemas.microsoft.com/office/drawing/2014/main" id="{E5D91DE2-414E-A7E7-AC4D-6CBCFF64A7B6}"/>
              </a:ext>
            </a:extLst>
          </p:cNvPr>
          <p:cNvPicPr>
            <a:picLocks noChangeAspect="1"/>
          </p:cNvPicPr>
          <p:nvPr/>
        </p:nvPicPr>
        <p:blipFill>
          <a:blip r:embed="rId3"/>
          <a:srcRect t="10927" b="8601"/>
          <a:stretch>
            <a:fillRect/>
          </a:stretch>
        </p:blipFill>
        <p:spPr>
          <a:xfrm>
            <a:off x="622783" y="2531484"/>
            <a:ext cx="7340600" cy="3249974"/>
          </a:xfrm>
          <a:prstGeom prst="rect">
            <a:avLst/>
          </a:prstGeom>
        </p:spPr>
      </p:pic>
      <p:sp>
        <p:nvSpPr>
          <p:cNvPr id="7" name="TextBox 6">
            <a:extLst>
              <a:ext uri="{FF2B5EF4-FFF2-40B4-BE49-F238E27FC236}">
                <a16:creationId xmlns:a16="http://schemas.microsoft.com/office/drawing/2014/main" id="{FBC8F387-B14F-00BC-1348-B0859E13DE1D}"/>
              </a:ext>
            </a:extLst>
          </p:cNvPr>
          <p:cNvSpPr txBox="1"/>
          <p:nvPr/>
        </p:nvSpPr>
        <p:spPr>
          <a:xfrm>
            <a:off x="2615878" y="5509206"/>
            <a:ext cx="4062715" cy="399231"/>
          </a:xfrm>
          <a:prstGeom prst="rect">
            <a:avLst/>
          </a:prstGeom>
          <a:solidFill>
            <a:schemeClr val="bg1"/>
          </a:solidFill>
          <a:ln>
            <a:noFill/>
          </a:ln>
        </p:spPr>
        <p:txBody>
          <a:bodyPr wrap="square" rtlCol="0">
            <a:spAutoFit/>
          </a:bodyPr>
          <a:lstStyle/>
          <a:p>
            <a:endParaRPr lang="en-US" dirty="0"/>
          </a:p>
        </p:txBody>
      </p:sp>
    </p:spTree>
    <p:extLst>
      <p:ext uri="{BB962C8B-B14F-4D97-AF65-F5344CB8AC3E}">
        <p14:creationId xmlns:p14="http://schemas.microsoft.com/office/powerpoint/2010/main" val="2544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5AD09-1053-E5BF-68B8-99A73CF5491A}"/>
              </a:ext>
            </a:extLst>
          </p:cNvPr>
          <p:cNvSpPr>
            <a:spLocks noGrp="1"/>
          </p:cNvSpPr>
          <p:nvPr>
            <p:ph type="title"/>
          </p:nvPr>
        </p:nvSpPr>
        <p:spPr/>
        <p:txBody>
          <a:bodyPr/>
          <a:lstStyle/>
          <a:p>
            <a:r>
              <a:rPr lang="en-US" dirty="0"/>
              <a:t>practice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215FA75-D6E9-3FC5-B209-D68C432FE7E0}"/>
                  </a:ext>
                </a:extLst>
              </p:cNvPr>
              <p:cNvSpPr>
                <a:spLocks noGrp="1"/>
              </p:cNvSpPr>
              <p:nvPr>
                <p:ph idx="1"/>
              </p:nvPr>
            </p:nvSpPr>
            <p:spPr>
              <a:xfrm>
                <a:off x="6413326" y="248616"/>
                <a:ext cx="2541831" cy="1024955"/>
              </a:xfrm>
            </p:spPr>
            <p:txBody>
              <a:bodyPr>
                <a:normAutofit/>
              </a:bodyPr>
              <a:lstStyle/>
              <a:p>
                <a:pPr marL="0" indent="0">
                  <a:buNone/>
                </a:pPr>
                <a14:m>
                  <m:oMath xmlns:m="http://schemas.openxmlformats.org/officeDocument/2006/math">
                    <m:sSub>
                      <m:sSubPr>
                        <m:ctrlPr>
                          <a:rPr lang="en-US" sz="2000" i="1" smtClean="0">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𝑥</m:t>
                            </m:r>
                          </m:e>
                        </m:acc>
                      </m:e>
                      <m:sub>
                        <m:r>
                          <a:rPr lang="en-US" sz="2000" i="1">
                            <a:latin typeface="Cambria Math" panose="02040503050406030204" pitchFamily="18" charset="0"/>
                          </a:rPr>
                          <m:t>𝑇</m:t>
                        </m:r>
                      </m:sub>
                    </m:sSub>
                    <m:r>
                      <a:rPr lang="en-US" sz="2000">
                        <a:latin typeface="Cambria Math" panose="02040503050406030204" pitchFamily="18" charset="0"/>
                      </a:rPr>
                      <m:t>=</m:t>
                    </m:r>
                    <m:r>
                      <a:rPr lang="en-US" sz="2000" b="0" i="1" smtClean="0">
                        <a:latin typeface="Cambria Math" panose="02040503050406030204" pitchFamily="18" charset="0"/>
                      </a:rPr>
                      <m:t>29</m:t>
                    </m:r>
                    <m:r>
                      <a:rPr lang="en-US" sz="2000">
                        <a:latin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𝑥</m:t>
                            </m:r>
                          </m:e>
                        </m:acc>
                      </m:e>
                      <m:sub>
                        <m:r>
                          <a:rPr lang="en-US" sz="2000" i="1">
                            <a:latin typeface="Cambria Math" panose="02040503050406030204" pitchFamily="18" charset="0"/>
                          </a:rPr>
                          <m:t>𝐶</m:t>
                        </m:r>
                      </m:sub>
                    </m:sSub>
                    <m:r>
                      <a:rPr lang="en-US" sz="2000" i="1">
                        <a:latin typeface="Cambria Math" panose="02040503050406030204" pitchFamily="18" charset="0"/>
                      </a:rPr>
                      <m:t>=</m:t>
                    </m:r>
                    <m:r>
                      <a:rPr lang="en-US" sz="2000" b="0" i="1" smtClean="0">
                        <a:latin typeface="Cambria Math" panose="02040503050406030204" pitchFamily="18" charset="0"/>
                      </a:rPr>
                      <m:t>40</m:t>
                    </m:r>
                  </m:oMath>
                </a14:m>
                <a:r>
                  <a:rPr lang="en-US" sz="2000" dirty="0">
                    <a:latin typeface="Aptos" panose="020B0004020202020204" pitchFamily="34" charset="0"/>
                  </a:rPr>
                  <a:t>  </a:t>
                </a:r>
              </a:p>
              <a:p>
                <a:pPr marL="0" indent="0">
                  <a:buNone/>
                </a:pPr>
                <a14:m>
                  <m:oMathPara xmlns:m="http://schemas.openxmlformats.org/officeDocument/2006/math">
                    <m:oMathParaPr>
                      <m:jc m:val="left"/>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𝑠</m:t>
                          </m:r>
                        </m:e>
                        <m:sub>
                          <m:r>
                            <a:rPr lang="en-US" sz="2000" b="0" i="1" smtClean="0">
                              <a:latin typeface="Cambria Math" panose="02040503050406030204" pitchFamily="18" charset="0"/>
                            </a:rPr>
                            <m:t>𝑇</m:t>
                          </m:r>
                        </m:sub>
                      </m:sSub>
                      <m:r>
                        <a:rPr lang="en-US" sz="2000" b="0" i="1" smtClean="0">
                          <a:latin typeface="Cambria Math" panose="02040503050406030204" pitchFamily="18" charset="0"/>
                        </a:rPr>
                        <m:t>=6,</m:t>
                      </m:r>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i="1">
                              <a:latin typeface="Cambria Math" panose="02040503050406030204" pitchFamily="18" charset="0"/>
                            </a:rPr>
                            <m:t>𝐶</m:t>
                          </m:r>
                        </m:sub>
                      </m:sSub>
                      <m:r>
                        <a:rPr lang="en-US" sz="2000" i="1">
                          <a:latin typeface="Cambria Math" panose="02040503050406030204" pitchFamily="18" charset="0"/>
                        </a:rPr>
                        <m:t>=</m:t>
                      </m:r>
                      <m:r>
                        <a:rPr lang="en-US" sz="2000" b="0" i="1" smtClean="0">
                          <a:latin typeface="Cambria Math" panose="02040503050406030204" pitchFamily="18" charset="0"/>
                        </a:rPr>
                        <m:t>18</m:t>
                      </m:r>
                    </m:oMath>
                  </m:oMathPara>
                </a14:m>
                <a:endParaRPr lang="en-US" sz="2000" b="0" dirty="0"/>
              </a:p>
              <a:p>
                <a:pPr marL="0" indent="0">
                  <a:buNone/>
                </a:pPr>
                <a14:m>
                  <m:oMathPara xmlns:m="http://schemas.openxmlformats.org/officeDocument/2006/math">
                    <m:oMathParaPr>
                      <m:jc m:val="left"/>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𝑇</m:t>
                          </m:r>
                        </m:sub>
                      </m:sSub>
                      <m:r>
                        <a:rPr lang="en-US" sz="2000" b="0" i="1" smtClean="0">
                          <a:latin typeface="Cambria Math" panose="02040503050406030204" pitchFamily="18" charset="0"/>
                        </a:rPr>
                        <m:t>=12, </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𝐶</m:t>
                          </m:r>
                        </m:sub>
                      </m:sSub>
                      <m:r>
                        <a:rPr lang="en-US" sz="2000" b="0" i="1" smtClean="0">
                          <a:latin typeface="Cambria Math" panose="02040503050406030204" pitchFamily="18" charset="0"/>
                        </a:rPr>
                        <m:t>=18</m:t>
                      </m:r>
                    </m:oMath>
                  </m:oMathPara>
                </a14:m>
                <a:endParaRPr lang="en-US" sz="2000" b="0" dirty="0"/>
              </a:p>
            </p:txBody>
          </p:sp>
        </mc:Choice>
        <mc:Fallback xmlns="">
          <p:sp>
            <p:nvSpPr>
              <p:cNvPr id="3" name="Content Placeholder 2">
                <a:extLst>
                  <a:ext uri="{FF2B5EF4-FFF2-40B4-BE49-F238E27FC236}">
                    <a16:creationId xmlns:a16="http://schemas.microsoft.com/office/drawing/2014/main" id="{8215FA75-D6E9-3FC5-B209-D68C432FE7E0}"/>
                  </a:ext>
                </a:extLst>
              </p:cNvPr>
              <p:cNvSpPr>
                <a:spLocks noGrp="1" noRot="1" noChangeAspect="1" noMove="1" noResize="1" noEditPoints="1" noAdjustHandles="1" noChangeArrowheads="1" noChangeShapeType="1" noTextEdit="1"/>
              </p:cNvSpPr>
              <p:nvPr>
                <p:ph idx="1"/>
              </p:nvPr>
            </p:nvSpPr>
            <p:spPr>
              <a:xfrm>
                <a:off x="6413326" y="248616"/>
                <a:ext cx="2541831" cy="1024955"/>
              </a:xfrm>
              <a:blipFill>
                <a:blip r:embed="rId2"/>
                <a:stretch>
                  <a:fillRect/>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006AD66C-9176-D95B-6E93-D62CF743FA14}"/>
              </a:ext>
            </a:extLst>
          </p:cNvPr>
          <p:cNvPicPr>
            <a:picLocks noChangeAspect="1"/>
          </p:cNvPicPr>
          <p:nvPr/>
        </p:nvPicPr>
        <p:blipFill>
          <a:blip r:embed="rId3"/>
          <a:srcRect l="10516" t="14753" r="9871"/>
          <a:stretch>
            <a:fillRect/>
          </a:stretch>
        </p:blipFill>
        <p:spPr>
          <a:xfrm>
            <a:off x="394924" y="1385663"/>
            <a:ext cx="8354151" cy="4436255"/>
          </a:xfrm>
          <a:prstGeom prst="rect">
            <a:avLst/>
          </a:prstGeom>
        </p:spPr>
      </p:pic>
    </p:spTree>
    <p:extLst>
      <p:ext uri="{BB962C8B-B14F-4D97-AF65-F5344CB8AC3E}">
        <p14:creationId xmlns:p14="http://schemas.microsoft.com/office/powerpoint/2010/main" val="3051803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DC10C-5BA0-FABD-C467-7B42BD70B9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919456-EA60-E459-3A9C-00291936E175}"/>
              </a:ext>
            </a:extLst>
          </p:cNvPr>
          <p:cNvSpPr>
            <a:spLocks noGrp="1"/>
          </p:cNvSpPr>
          <p:nvPr>
            <p:ph type="title"/>
          </p:nvPr>
        </p:nvSpPr>
        <p:spPr/>
        <p:txBody>
          <a:bodyPr/>
          <a:lstStyle/>
          <a:p>
            <a:r>
              <a:rPr lang="en-US" dirty="0"/>
              <a:t>practice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9EB9AC1-45B9-7578-7CA6-80D68724C9B9}"/>
                  </a:ext>
                </a:extLst>
              </p:cNvPr>
              <p:cNvSpPr>
                <a:spLocks noGrp="1"/>
              </p:cNvSpPr>
              <p:nvPr>
                <p:ph idx="1"/>
              </p:nvPr>
            </p:nvSpPr>
            <p:spPr>
              <a:xfrm>
                <a:off x="6413326" y="248616"/>
                <a:ext cx="2541831" cy="1024955"/>
              </a:xfrm>
            </p:spPr>
            <p:txBody>
              <a:bodyPr>
                <a:normAutofit/>
              </a:bodyPr>
              <a:lstStyle/>
              <a:p>
                <a:pPr marL="0" indent="0">
                  <a:buNone/>
                </a:pPr>
                <a14:m>
                  <m:oMath xmlns:m="http://schemas.openxmlformats.org/officeDocument/2006/math">
                    <m:sSub>
                      <m:sSubPr>
                        <m:ctrlPr>
                          <a:rPr lang="en-US" sz="2000" i="1" smtClean="0">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𝑥</m:t>
                            </m:r>
                          </m:e>
                        </m:acc>
                      </m:e>
                      <m:sub>
                        <m:r>
                          <a:rPr lang="en-US" sz="2000" i="1">
                            <a:latin typeface="Cambria Math" panose="02040503050406030204" pitchFamily="18" charset="0"/>
                          </a:rPr>
                          <m:t>𝑇</m:t>
                        </m:r>
                      </m:sub>
                    </m:sSub>
                    <m:r>
                      <a:rPr lang="en-US" sz="2000">
                        <a:latin typeface="Cambria Math" panose="02040503050406030204" pitchFamily="18" charset="0"/>
                      </a:rPr>
                      <m:t>=</m:t>
                    </m:r>
                    <m:r>
                      <a:rPr lang="en-US" sz="2000" b="0" i="1" smtClean="0">
                        <a:latin typeface="Cambria Math" panose="02040503050406030204" pitchFamily="18" charset="0"/>
                      </a:rPr>
                      <m:t>11</m:t>
                    </m:r>
                    <m:r>
                      <a:rPr lang="en-US" sz="2000">
                        <a:latin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𝑥</m:t>
                            </m:r>
                          </m:e>
                        </m:acc>
                      </m:e>
                      <m:sub>
                        <m:r>
                          <a:rPr lang="en-US" sz="2000" i="1">
                            <a:latin typeface="Cambria Math" panose="02040503050406030204" pitchFamily="18" charset="0"/>
                          </a:rPr>
                          <m:t>𝐶</m:t>
                        </m:r>
                      </m:sub>
                    </m:sSub>
                    <m:r>
                      <a:rPr lang="en-US" sz="2000" i="1">
                        <a:latin typeface="Cambria Math" panose="02040503050406030204" pitchFamily="18" charset="0"/>
                      </a:rPr>
                      <m:t>=</m:t>
                    </m:r>
                    <m:r>
                      <a:rPr lang="en-US" sz="2000" b="0" i="1" smtClean="0">
                        <a:latin typeface="Cambria Math" panose="02040503050406030204" pitchFamily="18" charset="0"/>
                      </a:rPr>
                      <m:t>13</m:t>
                    </m:r>
                  </m:oMath>
                </a14:m>
                <a:r>
                  <a:rPr lang="en-US" sz="2000" dirty="0">
                    <a:latin typeface="Aptos" panose="020B0004020202020204" pitchFamily="34" charset="0"/>
                  </a:rPr>
                  <a:t>  </a:t>
                </a:r>
              </a:p>
              <a:p>
                <a:pPr marL="0" indent="0">
                  <a:buNone/>
                </a:pPr>
                <a14:m>
                  <m:oMathPara xmlns:m="http://schemas.openxmlformats.org/officeDocument/2006/math">
                    <m:oMathParaPr>
                      <m:jc m:val="left"/>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𝑠</m:t>
                          </m:r>
                        </m:e>
                        <m:sub>
                          <m:r>
                            <a:rPr lang="en-US" sz="2000" b="0" i="1" smtClean="0">
                              <a:latin typeface="Cambria Math" panose="02040503050406030204" pitchFamily="18" charset="0"/>
                            </a:rPr>
                            <m:t>𝑇</m:t>
                          </m:r>
                        </m:sub>
                      </m:sSub>
                      <m:r>
                        <a:rPr lang="en-US" sz="2000" b="0" i="1" smtClean="0">
                          <a:latin typeface="Cambria Math" panose="02040503050406030204" pitchFamily="18" charset="0"/>
                        </a:rPr>
                        <m:t>=6,</m:t>
                      </m:r>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i="1">
                              <a:latin typeface="Cambria Math" panose="02040503050406030204" pitchFamily="18" charset="0"/>
                            </a:rPr>
                            <m:t>𝐶</m:t>
                          </m:r>
                        </m:sub>
                      </m:sSub>
                      <m:r>
                        <a:rPr lang="en-US" sz="2000" i="1">
                          <a:latin typeface="Cambria Math" panose="02040503050406030204" pitchFamily="18" charset="0"/>
                        </a:rPr>
                        <m:t>=</m:t>
                      </m:r>
                      <m:r>
                        <a:rPr lang="en-US" sz="2000" b="0" i="1" smtClean="0">
                          <a:latin typeface="Cambria Math" panose="02040503050406030204" pitchFamily="18" charset="0"/>
                        </a:rPr>
                        <m:t>5</m:t>
                      </m:r>
                    </m:oMath>
                  </m:oMathPara>
                </a14:m>
                <a:endParaRPr lang="en-US" sz="2000" b="0" dirty="0"/>
              </a:p>
              <a:p>
                <a:pPr marL="0" indent="0">
                  <a:buNone/>
                </a:pPr>
                <a14:m>
                  <m:oMathPara xmlns:m="http://schemas.openxmlformats.org/officeDocument/2006/math">
                    <m:oMathParaPr>
                      <m:jc m:val="left"/>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𝑇</m:t>
                          </m:r>
                        </m:sub>
                      </m:sSub>
                      <m:r>
                        <a:rPr lang="en-US" sz="2000" b="0" i="1" smtClean="0">
                          <a:latin typeface="Cambria Math" panose="02040503050406030204" pitchFamily="18" charset="0"/>
                        </a:rPr>
                        <m:t>=25, </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𝐶</m:t>
                          </m:r>
                        </m:sub>
                      </m:sSub>
                      <m:r>
                        <a:rPr lang="en-US" sz="2000" b="0" i="1" smtClean="0">
                          <a:latin typeface="Cambria Math" panose="02040503050406030204" pitchFamily="18" charset="0"/>
                        </a:rPr>
                        <m:t>=25</m:t>
                      </m:r>
                    </m:oMath>
                  </m:oMathPara>
                </a14:m>
                <a:endParaRPr lang="en-US" sz="2000" b="0" dirty="0"/>
              </a:p>
            </p:txBody>
          </p:sp>
        </mc:Choice>
        <mc:Fallback xmlns="">
          <p:sp>
            <p:nvSpPr>
              <p:cNvPr id="3" name="Content Placeholder 2">
                <a:extLst>
                  <a:ext uri="{FF2B5EF4-FFF2-40B4-BE49-F238E27FC236}">
                    <a16:creationId xmlns:a16="http://schemas.microsoft.com/office/drawing/2014/main" id="{D9EB9AC1-45B9-7578-7CA6-80D68724C9B9}"/>
                  </a:ext>
                </a:extLst>
              </p:cNvPr>
              <p:cNvSpPr>
                <a:spLocks noGrp="1" noRot="1" noChangeAspect="1" noMove="1" noResize="1" noEditPoints="1" noAdjustHandles="1" noChangeArrowheads="1" noChangeShapeType="1" noTextEdit="1"/>
              </p:cNvSpPr>
              <p:nvPr>
                <p:ph idx="1"/>
              </p:nvPr>
            </p:nvSpPr>
            <p:spPr>
              <a:xfrm>
                <a:off x="6413326" y="248616"/>
                <a:ext cx="2541831" cy="1024955"/>
              </a:xfrm>
              <a:blipFill>
                <a:blip r:embed="rId2"/>
                <a:stretch>
                  <a:fillRect/>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EAD9BF79-44E1-CCAB-1069-7623C32AD201}"/>
              </a:ext>
            </a:extLst>
          </p:cNvPr>
          <p:cNvPicPr>
            <a:picLocks noChangeAspect="1"/>
          </p:cNvPicPr>
          <p:nvPr/>
        </p:nvPicPr>
        <p:blipFill>
          <a:blip r:embed="rId3"/>
          <a:stretch>
            <a:fillRect/>
          </a:stretch>
        </p:blipFill>
        <p:spPr>
          <a:xfrm>
            <a:off x="-826717" y="627838"/>
            <a:ext cx="10509336" cy="5211830"/>
          </a:xfrm>
          <a:prstGeom prst="rect">
            <a:avLst/>
          </a:prstGeom>
        </p:spPr>
      </p:pic>
    </p:spTree>
    <p:extLst>
      <p:ext uri="{BB962C8B-B14F-4D97-AF65-F5344CB8AC3E}">
        <p14:creationId xmlns:p14="http://schemas.microsoft.com/office/powerpoint/2010/main" val="2986243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1BDE3-1E9F-C907-CD8E-1C1974EFB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4BA937-5A6E-F6AA-EFA7-16777F4D199F}"/>
              </a:ext>
            </a:extLst>
          </p:cNvPr>
          <p:cNvSpPr>
            <a:spLocks noGrp="1"/>
          </p:cNvSpPr>
          <p:nvPr>
            <p:ph type="title"/>
          </p:nvPr>
        </p:nvSpPr>
        <p:spPr/>
        <p:txBody>
          <a:bodyPr/>
          <a:lstStyle/>
          <a:p>
            <a:r>
              <a:rPr lang="en-US" dirty="0"/>
              <a:t>practice #3</a:t>
            </a: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61383F61-F485-EBB0-62EF-01864EC4485A}"/>
                  </a:ext>
                </a:extLst>
              </p:cNvPr>
              <p:cNvSpPr txBox="1">
                <a:spLocks/>
              </p:cNvSpPr>
              <p:nvPr/>
            </p:nvSpPr>
            <p:spPr>
              <a:xfrm>
                <a:off x="6413326" y="248616"/>
                <a:ext cx="2541831" cy="10249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 xmlns:m="http://schemas.openxmlformats.org/officeDocument/2006/math">
                    <m:sSub>
                      <m:sSubPr>
                        <m:ctrlPr>
                          <a:rPr lang="en-US" sz="2000" i="1" smtClean="0">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𝑥</m:t>
                            </m:r>
                          </m:e>
                        </m:acc>
                      </m:e>
                      <m:sub>
                        <m:r>
                          <a:rPr lang="en-US" sz="2000" i="1">
                            <a:latin typeface="Cambria Math" panose="02040503050406030204" pitchFamily="18" charset="0"/>
                          </a:rPr>
                          <m:t>𝑇</m:t>
                        </m:r>
                      </m:sub>
                    </m:sSub>
                    <m:r>
                      <a:rPr lang="en-US" sz="2000">
                        <a:latin typeface="Cambria Math" panose="02040503050406030204" pitchFamily="18" charset="0"/>
                      </a:rPr>
                      <m:t>=</m:t>
                    </m:r>
                    <m:r>
                      <a:rPr lang="en-US" sz="2000" i="1" smtClean="0">
                        <a:latin typeface="Cambria Math" panose="02040503050406030204" pitchFamily="18" charset="0"/>
                      </a:rPr>
                      <m:t>11</m:t>
                    </m:r>
                    <m:r>
                      <a:rPr lang="en-US" sz="2000">
                        <a:latin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𝑥</m:t>
                            </m:r>
                          </m:e>
                        </m:acc>
                      </m:e>
                      <m:sub>
                        <m:r>
                          <a:rPr lang="en-US" sz="2000" i="1">
                            <a:latin typeface="Cambria Math" panose="02040503050406030204" pitchFamily="18" charset="0"/>
                          </a:rPr>
                          <m:t>𝐶</m:t>
                        </m:r>
                      </m:sub>
                    </m:sSub>
                    <m:r>
                      <a:rPr lang="en-US" sz="2000" i="1">
                        <a:latin typeface="Cambria Math" panose="02040503050406030204" pitchFamily="18" charset="0"/>
                      </a:rPr>
                      <m:t>=</m:t>
                    </m:r>
                    <m:r>
                      <a:rPr lang="en-US" sz="2000" i="1" smtClean="0">
                        <a:latin typeface="Cambria Math" panose="02040503050406030204" pitchFamily="18" charset="0"/>
                      </a:rPr>
                      <m:t>13</m:t>
                    </m:r>
                  </m:oMath>
                </a14:m>
                <a:r>
                  <a:rPr lang="en-US" sz="2000" dirty="0">
                    <a:latin typeface="Aptos" panose="020B0004020202020204" pitchFamily="34" charset="0"/>
                  </a:rPr>
                  <a:t>  </a:t>
                </a:r>
              </a:p>
              <a:p>
                <a:pPr marL="0" indent="0">
                  <a:buFont typeface="Arial" panose="020B0604020202020204" pitchFamily="34" charset="0"/>
                  <a:buNone/>
                </a:pPr>
                <a14:m>
                  <m:oMathPara xmlns:m="http://schemas.openxmlformats.org/officeDocument/2006/math">
                    <m:oMathParaPr>
                      <m:jc m:val="left"/>
                    </m:oMathParaPr>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𝑠</m:t>
                          </m:r>
                        </m:e>
                        <m:sub>
                          <m:r>
                            <a:rPr lang="en-US" sz="2000" i="1" smtClean="0">
                              <a:latin typeface="Cambria Math" panose="02040503050406030204" pitchFamily="18" charset="0"/>
                            </a:rPr>
                            <m:t>𝑇</m:t>
                          </m:r>
                        </m:sub>
                      </m:sSub>
                      <m:r>
                        <a:rPr lang="en-US" sz="2000" i="1" smtClean="0">
                          <a:latin typeface="Cambria Math" panose="02040503050406030204" pitchFamily="18" charset="0"/>
                        </a:rPr>
                        <m:t>=6,</m:t>
                      </m:r>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i="1">
                              <a:latin typeface="Cambria Math" panose="02040503050406030204" pitchFamily="18" charset="0"/>
                            </a:rPr>
                            <m:t>𝐶</m:t>
                          </m:r>
                        </m:sub>
                      </m:sSub>
                      <m:r>
                        <a:rPr lang="en-US" sz="2000" i="1">
                          <a:latin typeface="Cambria Math" panose="02040503050406030204" pitchFamily="18" charset="0"/>
                        </a:rPr>
                        <m:t>=</m:t>
                      </m:r>
                      <m:r>
                        <a:rPr lang="en-US" sz="2000" i="1" smtClean="0">
                          <a:latin typeface="Cambria Math" panose="02040503050406030204" pitchFamily="18" charset="0"/>
                        </a:rPr>
                        <m:t>5</m:t>
                      </m:r>
                    </m:oMath>
                  </m:oMathPara>
                </a14:m>
                <a:endParaRPr lang="en-US" sz="2000" dirty="0"/>
              </a:p>
              <a:p>
                <a:pPr marL="0" indent="0">
                  <a:buFont typeface="Arial" panose="020B0604020202020204" pitchFamily="34" charset="0"/>
                  <a:buNone/>
                </a:pPr>
                <a14:m>
                  <m:oMathPara xmlns:m="http://schemas.openxmlformats.org/officeDocument/2006/math">
                    <m:oMathParaPr>
                      <m:jc m:val="left"/>
                    </m:oMathParaPr>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𝑛</m:t>
                          </m:r>
                        </m:e>
                        <m:sub>
                          <m:r>
                            <a:rPr lang="en-US" sz="2000" i="1" smtClean="0">
                              <a:latin typeface="Cambria Math" panose="02040503050406030204" pitchFamily="18" charset="0"/>
                            </a:rPr>
                            <m:t>𝑇</m:t>
                          </m:r>
                        </m:sub>
                      </m:sSub>
                      <m:r>
                        <a:rPr lang="en-US" sz="2000" i="1" smtClean="0">
                          <a:latin typeface="Cambria Math" panose="02040503050406030204" pitchFamily="18" charset="0"/>
                        </a:rPr>
                        <m:t>=</m:t>
                      </m:r>
                      <m:r>
                        <a:rPr lang="en-US" sz="2000" b="0" i="1" smtClean="0">
                          <a:latin typeface="Cambria Math" panose="02040503050406030204" pitchFamily="18" charset="0"/>
                        </a:rPr>
                        <m:t>125</m:t>
                      </m:r>
                      <m:r>
                        <a:rPr lang="en-US" sz="2000" i="1" smtClean="0">
                          <a:latin typeface="Cambria Math" panose="02040503050406030204" pitchFamily="18" charset="0"/>
                        </a:rPr>
                        <m:t>, </m:t>
                      </m:r>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𝑛</m:t>
                          </m:r>
                        </m:e>
                        <m:sub>
                          <m:r>
                            <a:rPr lang="en-US" sz="2000" i="1" smtClean="0">
                              <a:latin typeface="Cambria Math" panose="02040503050406030204" pitchFamily="18" charset="0"/>
                            </a:rPr>
                            <m:t>𝐶</m:t>
                          </m:r>
                        </m:sub>
                      </m:sSub>
                      <m:r>
                        <a:rPr lang="en-US" sz="2000" i="1" smtClean="0">
                          <a:latin typeface="Cambria Math" panose="02040503050406030204" pitchFamily="18" charset="0"/>
                        </a:rPr>
                        <m:t>=</m:t>
                      </m:r>
                      <m:r>
                        <a:rPr lang="en-US" sz="2000" b="0" i="1" smtClean="0">
                          <a:latin typeface="Cambria Math" panose="02040503050406030204" pitchFamily="18" charset="0"/>
                        </a:rPr>
                        <m:t>125</m:t>
                      </m:r>
                    </m:oMath>
                  </m:oMathPara>
                </a14:m>
                <a:endParaRPr lang="en-US" sz="2000" dirty="0"/>
              </a:p>
            </p:txBody>
          </p:sp>
        </mc:Choice>
        <mc:Fallback xmlns="">
          <p:sp>
            <p:nvSpPr>
              <p:cNvPr id="7" name="Content Placeholder 2">
                <a:extLst>
                  <a:ext uri="{FF2B5EF4-FFF2-40B4-BE49-F238E27FC236}">
                    <a16:creationId xmlns:a16="http://schemas.microsoft.com/office/drawing/2014/main" id="{61383F61-F485-EBB0-62EF-01864EC4485A}"/>
                  </a:ext>
                </a:extLst>
              </p:cNvPr>
              <p:cNvSpPr txBox="1">
                <a:spLocks noRot="1" noChangeAspect="1" noMove="1" noResize="1" noEditPoints="1" noAdjustHandles="1" noChangeArrowheads="1" noChangeShapeType="1" noTextEdit="1"/>
              </p:cNvSpPr>
              <p:nvPr/>
            </p:nvSpPr>
            <p:spPr>
              <a:xfrm>
                <a:off x="6413326" y="248616"/>
                <a:ext cx="2541831" cy="1024955"/>
              </a:xfrm>
              <a:prstGeom prst="rect">
                <a:avLst/>
              </a:prstGeom>
              <a:blipFill>
                <a:blip r:embed="rId2"/>
                <a:stretch>
                  <a:fillRect/>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82D9893D-590D-6723-0D82-9742A060ABD1}"/>
              </a:ext>
            </a:extLst>
          </p:cNvPr>
          <p:cNvPicPr>
            <a:picLocks noChangeAspect="1"/>
          </p:cNvPicPr>
          <p:nvPr/>
        </p:nvPicPr>
        <p:blipFill>
          <a:blip r:embed="rId3"/>
          <a:stretch>
            <a:fillRect/>
          </a:stretch>
        </p:blipFill>
        <p:spPr>
          <a:xfrm>
            <a:off x="-1009911" y="440588"/>
            <a:ext cx="11163822" cy="5536405"/>
          </a:xfrm>
          <a:prstGeom prst="rect">
            <a:avLst/>
          </a:prstGeom>
        </p:spPr>
      </p:pic>
    </p:spTree>
    <p:extLst>
      <p:ext uri="{BB962C8B-B14F-4D97-AF65-F5344CB8AC3E}">
        <p14:creationId xmlns:p14="http://schemas.microsoft.com/office/powerpoint/2010/main" val="2434077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BF69A9-0029-8A48-08C9-4E9ED75F949C}"/>
              </a:ext>
            </a:extLst>
          </p:cNvPr>
          <p:cNvSpPr>
            <a:spLocks noGrp="1"/>
          </p:cNvSpPr>
          <p:nvPr>
            <p:ph idx="1"/>
          </p:nvPr>
        </p:nvSpPr>
        <p:spPr>
          <a:xfrm>
            <a:off x="233317" y="5342239"/>
            <a:ext cx="8677365" cy="1106254"/>
          </a:xfrm>
        </p:spPr>
        <p:txBody>
          <a:bodyPr/>
          <a:lstStyle/>
          <a:p>
            <a:pPr marL="0" indent="0">
              <a:buNone/>
            </a:pPr>
            <a:r>
              <a:rPr lang="en-US" b="1" dirty="0"/>
              <a:t>p-value</a:t>
            </a:r>
            <a:r>
              <a:rPr lang="en-US" dirty="0"/>
              <a:t> = probability of drawing a result this extreme or more, under the null hypothesis</a:t>
            </a:r>
          </a:p>
        </p:txBody>
      </p:sp>
      <p:sp>
        <p:nvSpPr>
          <p:cNvPr id="5" name="TextBox 4">
            <a:extLst>
              <a:ext uri="{FF2B5EF4-FFF2-40B4-BE49-F238E27FC236}">
                <a16:creationId xmlns:a16="http://schemas.microsoft.com/office/drawing/2014/main" id="{D1385E99-62C4-8C1B-0FAC-2E0C59533047}"/>
              </a:ext>
            </a:extLst>
          </p:cNvPr>
          <p:cNvSpPr txBox="1"/>
          <p:nvPr/>
        </p:nvSpPr>
        <p:spPr>
          <a:xfrm>
            <a:off x="288099" y="137175"/>
            <a:ext cx="8490427" cy="769441"/>
          </a:xfrm>
          <a:prstGeom prst="rect">
            <a:avLst/>
          </a:prstGeom>
          <a:noFill/>
        </p:spPr>
        <p:txBody>
          <a:bodyPr wrap="square" rtlCol="0">
            <a:spAutoFit/>
          </a:bodyPr>
          <a:lstStyle/>
          <a:p>
            <a:r>
              <a:rPr lang="en-US" sz="2200" dirty="0"/>
              <a:t>Wouldn’t it be nice to quantify this? not just “it’s low probability” but “the probability of this happening by chance is ___%”</a:t>
            </a:r>
          </a:p>
        </p:txBody>
      </p:sp>
      <p:pic>
        <p:nvPicPr>
          <p:cNvPr id="12" name="Picture 11">
            <a:extLst>
              <a:ext uri="{FF2B5EF4-FFF2-40B4-BE49-F238E27FC236}">
                <a16:creationId xmlns:a16="http://schemas.microsoft.com/office/drawing/2014/main" id="{9852D06B-CC1C-9EF4-3F36-4F42F4EE2275}"/>
              </a:ext>
            </a:extLst>
          </p:cNvPr>
          <p:cNvPicPr>
            <a:picLocks noChangeAspect="1"/>
          </p:cNvPicPr>
          <p:nvPr/>
        </p:nvPicPr>
        <p:blipFill>
          <a:blip r:embed="rId2"/>
          <a:srcRect l="9187" t="16233" r="9105" b="1172"/>
          <a:stretch>
            <a:fillRect/>
          </a:stretch>
        </p:blipFill>
        <p:spPr>
          <a:xfrm>
            <a:off x="644457" y="1133159"/>
            <a:ext cx="7590772" cy="3982537"/>
          </a:xfrm>
          <a:prstGeom prst="rect">
            <a:avLst/>
          </a:prstGeom>
        </p:spPr>
      </p:pic>
    </p:spTree>
    <p:extLst>
      <p:ext uri="{BB962C8B-B14F-4D97-AF65-F5344CB8AC3E}">
        <p14:creationId xmlns:p14="http://schemas.microsoft.com/office/powerpoint/2010/main" val="2482638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01E4-7B3E-E0D0-6013-4990A3F98CD8}"/>
              </a:ext>
            </a:extLst>
          </p:cNvPr>
          <p:cNvSpPr>
            <a:spLocks noGrp="1"/>
          </p:cNvSpPr>
          <p:nvPr>
            <p:ph type="title"/>
          </p:nvPr>
        </p:nvSpPr>
        <p:spPr>
          <a:xfrm>
            <a:off x="188843" y="0"/>
            <a:ext cx="8326507" cy="817633"/>
          </a:xfrm>
        </p:spPr>
        <p:txBody>
          <a:bodyPr>
            <a:normAutofit/>
          </a:bodyPr>
          <a:lstStyle/>
          <a:p>
            <a:r>
              <a:rPr lang="en-US" sz="4000" dirty="0"/>
              <a:t>Two-sided P-value</a:t>
            </a:r>
          </a:p>
        </p:txBody>
      </p:sp>
      <p:sp>
        <p:nvSpPr>
          <p:cNvPr id="3" name="Content Placeholder 2">
            <a:extLst>
              <a:ext uri="{FF2B5EF4-FFF2-40B4-BE49-F238E27FC236}">
                <a16:creationId xmlns:a16="http://schemas.microsoft.com/office/drawing/2014/main" id="{B69D08AA-506B-7479-287A-2A03658D2966}"/>
              </a:ext>
            </a:extLst>
          </p:cNvPr>
          <p:cNvSpPr>
            <a:spLocks noGrp="1"/>
          </p:cNvSpPr>
          <p:nvPr>
            <p:ph idx="1"/>
          </p:nvPr>
        </p:nvSpPr>
        <p:spPr>
          <a:xfrm>
            <a:off x="188843" y="754634"/>
            <a:ext cx="8746435" cy="909270"/>
          </a:xfrm>
        </p:spPr>
        <p:txBody>
          <a:bodyPr/>
          <a:lstStyle/>
          <a:p>
            <a:pPr marL="0" indent="0">
              <a:buNone/>
            </a:pPr>
            <a:r>
              <a:rPr lang="en-US" dirty="0"/>
              <a:t>for cases where you’re not sure which group is expected to be better (arguably most of the time)</a:t>
            </a:r>
          </a:p>
        </p:txBody>
      </p:sp>
      <p:pic>
        <p:nvPicPr>
          <p:cNvPr id="4" name="Picture 3">
            <a:extLst>
              <a:ext uri="{FF2B5EF4-FFF2-40B4-BE49-F238E27FC236}">
                <a16:creationId xmlns:a16="http://schemas.microsoft.com/office/drawing/2014/main" id="{2C7DFA38-2EEC-E47F-BF8C-D222A0C6D24E}"/>
              </a:ext>
            </a:extLst>
          </p:cNvPr>
          <p:cNvPicPr>
            <a:picLocks noChangeAspect="1"/>
          </p:cNvPicPr>
          <p:nvPr/>
        </p:nvPicPr>
        <p:blipFill>
          <a:blip r:embed="rId2"/>
          <a:srcRect l="9657" t="16546" r="9118"/>
          <a:stretch>
            <a:fillRect/>
          </a:stretch>
        </p:blipFill>
        <p:spPr>
          <a:xfrm>
            <a:off x="188843" y="1824897"/>
            <a:ext cx="8479168" cy="4521634"/>
          </a:xfrm>
          <a:prstGeom prst="rect">
            <a:avLst/>
          </a:prstGeom>
        </p:spPr>
      </p:pic>
    </p:spTree>
    <p:extLst>
      <p:ext uri="{BB962C8B-B14F-4D97-AF65-F5344CB8AC3E}">
        <p14:creationId xmlns:p14="http://schemas.microsoft.com/office/powerpoint/2010/main" val="1501152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92D0E-15FC-8EBF-5CA7-094D8E143F58}"/>
              </a:ext>
            </a:extLst>
          </p:cNvPr>
          <p:cNvSpPr>
            <a:spLocks noGrp="1"/>
          </p:cNvSpPr>
          <p:nvPr>
            <p:ph type="title"/>
          </p:nvPr>
        </p:nvSpPr>
        <p:spPr/>
        <p:txBody>
          <a:bodyPr/>
          <a:lstStyle/>
          <a:p>
            <a:r>
              <a:rPr lang="en-US" dirty="0"/>
              <a:t>Statistical significance</a:t>
            </a:r>
          </a:p>
        </p:txBody>
      </p:sp>
      <p:sp>
        <p:nvSpPr>
          <p:cNvPr id="3" name="Content Placeholder 2">
            <a:extLst>
              <a:ext uri="{FF2B5EF4-FFF2-40B4-BE49-F238E27FC236}">
                <a16:creationId xmlns:a16="http://schemas.microsoft.com/office/drawing/2014/main" id="{114E3554-6926-D160-8902-0EB6DCA5275D}"/>
              </a:ext>
            </a:extLst>
          </p:cNvPr>
          <p:cNvSpPr>
            <a:spLocks noGrp="1"/>
          </p:cNvSpPr>
          <p:nvPr>
            <p:ph idx="1"/>
          </p:nvPr>
        </p:nvSpPr>
        <p:spPr/>
        <p:txBody>
          <a:bodyPr>
            <a:normAutofit/>
          </a:bodyPr>
          <a:lstStyle/>
          <a:p>
            <a:pPr marL="0" indent="0">
              <a:buNone/>
            </a:pPr>
            <a:r>
              <a:rPr lang="en-US" dirty="0"/>
              <a:t>The means are are statistically significantly different if the p-value &lt; ______ [arbitrary cutoff, classically 5%]</a:t>
            </a:r>
          </a:p>
          <a:p>
            <a:pPr marL="0" indent="0">
              <a:buNone/>
            </a:pPr>
            <a:endParaRPr lang="en-US" dirty="0"/>
          </a:p>
          <a:p>
            <a:pPr marL="0" indent="0">
              <a:buNone/>
            </a:pPr>
            <a:endParaRPr lang="en-US" dirty="0"/>
          </a:p>
          <a:p>
            <a:pPr marL="0" indent="0">
              <a:buNone/>
            </a:pPr>
            <a:r>
              <a:rPr lang="en-US" b="1" dirty="0"/>
              <a:t>Key idea:</a:t>
            </a:r>
            <a:r>
              <a:rPr lang="en-US" dirty="0"/>
              <a:t> statistical significance means that you observations are </a:t>
            </a:r>
            <a:r>
              <a:rPr lang="en-US" i="1" dirty="0"/>
              <a:t>improbable</a:t>
            </a:r>
            <a:r>
              <a:rPr lang="en-US" b="1" i="1" dirty="0"/>
              <a:t> </a:t>
            </a:r>
            <a:r>
              <a:rPr lang="en-US" dirty="0"/>
              <a:t>if the null is true (e.g. that treatment and control outcomes are the same)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249101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2FB58-E265-9140-4D59-5EC8586475BA}"/>
              </a:ext>
            </a:extLst>
          </p:cNvPr>
          <p:cNvSpPr>
            <a:spLocks noGrp="1"/>
          </p:cNvSpPr>
          <p:nvPr>
            <p:ph type="title"/>
          </p:nvPr>
        </p:nvSpPr>
        <p:spPr/>
        <p:txBody>
          <a:bodyPr/>
          <a:lstStyle/>
          <a:p>
            <a:r>
              <a:rPr lang="en-US" dirty="0"/>
              <a:t>p-value practice</a:t>
            </a:r>
          </a:p>
        </p:txBody>
      </p:sp>
      <p:sp>
        <p:nvSpPr>
          <p:cNvPr id="3" name="Content Placeholder 2">
            <a:extLst>
              <a:ext uri="{FF2B5EF4-FFF2-40B4-BE49-F238E27FC236}">
                <a16:creationId xmlns:a16="http://schemas.microsoft.com/office/drawing/2014/main" id="{9A09F658-F419-D4AE-75D3-1AF725120A41}"/>
              </a:ext>
            </a:extLst>
          </p:cNvPr>
          <p:cNvSpPr>
            <a:spLocks noGrp="1"/>
          </p:cNvSpPr>
          <p:nvPr>
            <p:ph idx="1"/>
          </p:nvPr>
        </p:nvSpPr>
        <p:spPr/>
        <p:txBody>
          <a:bodyPr/>
          <a:lstStyle/>
          <a:p>
            <a:pPr marL="0" indent="0">
              <a:buNone/>
            </a:pPr>
            <a:r>
              <a:rPr lang="en-US" dirty="0"/>
              <a:t>see handout</a:t>
            </a:r>
          </a:p>
          <a:p>
            <a:pPr>
              <a:buFontTx/>
              <a:buChar char="-"/>
            </a:pPr>
            <a:endParaRPr lang="en-US" dirty="0"/>
          </a:p>
          <a:p>
            <a:pPr>
              <a:buFontTx/>
              <a:buChar char="-"/>
            </a:pPr>
            <a:endParaRPr lang="en-US" dirty="0"/>
          </a:p>
          <a:p>
            <a:pPr>
              <a:buFontTx/>
              <a:buChar char="-"/>
            </a:pPr>
            <a:endParaRPr lang="en-US" dirty="0"/>
          </a:p>
          <a:p>
            <a:pPr marL="514350" indent="-514350">
              <a:buAutoNum type="arabicPeriod"/>
            </a:pPr>
            <a:endParaRPr lang="en-US" dirty="0"/>
          </a:p>
          <a:p>
            <a:pPr marL="514350" indent="-514350">
              <a:buAutoNum type="arabicPeriod"/>
            </a:pPr>
            <a:endParaRPr lang="en-US" dirty="0"/>
          </a:p>
          <a:p>
            <a:pPr marL="0" indent="0">
              <a:buNone/>
            </a:pPr>
            <a:endParaRPr lang="en-US" dirty="0"/>
          </a:p>
        </p:txBody>
      </p:sp>
    </p:spTree>
    <p:extLst>
      <p:ext uri="{BB962C8B-B14F-4D97-AF65-F5344CB8AC3E}">
        <p14:creationId xmlns:p14="http://schemas.microsoft.com/office/powerpoint/2010/main" val="591712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8587E-F1D3-6AAC-FB14-584D240A5D57}"/>
              </a:ext>
            </a:extLst>
          </p:cNvPr>
          <p:cNvSpPr>
            <a:spLocks noGrp="1"/>
          </p:cNvSpPr>
          <p:nvPr>
            <p:ph type="title"/>
          </p:nvPr>
        </p:nvSpPr>
        <p:spPr/>
        <p:txBody>
          <a:bodyPr/>
          <a:lstStyle/>
          <a:p>
            <a:r>
              <a:rPr lang="en-US" dirty="0"/>
              <a:t>Clinical Significance</a:t>
            </a:r>
          </a:p>
        </p:txBody>
      </p:sp>
      <p:sp>
        <p:nvSpPr>
          <p:cNvPr id="3" name="Content Placeholder 2">
            <a:extLst>
              <a:ext uri="{FF2B5EF4-FFF2-40B4-BE49-F238E27FC236}">
                <a16:creationId xmlns:a16="http://schemas.microsoft.com/office/drawing/2014/main" id="{A01E1FD5-5AE0-F7F3-026E-6D4B010CB701}"/>
              </a:ext>
            </a:extLst>
          </p:cNvPr>
          <p:cNvSpPr>
            <a:spLocks noGrp="1"/>
          </p:cNvSpPr>
          <p:nvPr>
            <p:ph idx="1"/>
          </p:nvPr>
        </p:nvSpPr>
        <p:spPr>
          <a:xfrm>
            <a:off x="188842" y="1119946"/>
            <a:ext cx="8746435" cy="5309883"/>
          </a:xfrm>
        </p:spPr>
        <p:txBody>
          <a:bodyPr>
            <a:normAutofit fontScale="92500" lnSpcReduction="10000"/>
          </a:bodyPr>
          <a:lstStyle/>
          <a:p>
            <a:pPr marL="0" indent="0">
              <a:buNone/>
            </a:pPr>
            <a:r>
              <a:rPr lang="en-US" sz="3600" dirty="0"/>
              <a:t>clinical significance means . . .</a:t>
            </a:r>
          </a:p>
          <a:p>
            <a:pPr marL="0" indent="0">
              <a:buNone/>
            </a:pPr>
            <a:r>
              <a:rPr lang="en-US" dirty="0"/>
              <a:t>(like most things where people use the word clinical, if you just drop the word it means the same thing)</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sz="3000" i="1" dirty="0"/>
              <a:t>Discussion:</a:t>
            </a:r>
            <a:r>
              <a:rPr lang="en-US" sz="3000" dirty="0"/>
              <a:t> Return to the handout. Are those statistically significant effects clinically significant?</a:t>
            </a:r>
          </a:p>
          <a:p>
            <a:pPr marL="0" indent="0">
              <a:buNone/>
            </a:pPr>
            <a:endParaRPr lang="en-US" sz="2400" dirty="0"/>
          </a:p>
          <a:p>
            <a:pPr marL="0" indent="0">
              <a:buNone/>
            </a:pPr>
            <a:endParaRPr lang="en-US" sz="2400" dirty="0"/>
          </a:p>
        </p:txBody>
      </p:sp>
      <p:pic>
        <p:nvPicPr>
          <p:cNvPr id="7" name="Picture 6">
            <a:extLst>
              <a:ext uri="{FF2B5EF4-FFF2-40B4-BE49-F238E27FC236}">
                <a16:creationId xmlns:a16="http://schemas.microsoft.com/office/drawing/2014/main" id="{402B8DCC-C935-D140-6ACF-59017D7F04C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434121" y="2906399"/>
            <a:ext cx="3586605" cy="2166907"/>
          </a:xfrm>
          <a:prstGeom prst="rect">
            <a:avLst/>
          </a:prstGeom>
        </p:spPr>
      </p:pic>
      <p:pic>
        <p:nvPicPr>
          <p:cNvPr id="6" name="Picture 5">
            <a:extLst>
              <a:ext uri="{FF2B5EF4-FFF2-40B4-BE49-F238E27FC236}">
                <a16:creationId xmlns:a16="http://schemas.microsoft.com/office/drawing/2014/main" id="{877DED83-C466-38EF-3ACF-4865ED29C42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921316" y="2906399"/>
            <a:ext cx="3910209" cy="2166907"/>
          </a:xfrm>
          <a:prstGeom prst="rect">
            <a:avLst/>
          </a:prstGeom>
        </p:spPr>
      </p:pic>
    </p:spTree>
    <p:extLst>
      <p:ext uri="{BB962C8B-B14F-4D97-AF65-F5344CB8AC3E}">
        <p14:creationId xmlns:p14="http://schemas.microsoft.com/office/powerpoint/2010/main" val="2776373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EEF86-8994-8853-C404-BD0EB2FDC01B}"/>
              </a:ext>
            </a:extLst>
          </p:cNvPr>
          <p:cNvSpPr>
            <a:spLocks noGrp="1"/>
          </p:cNvSpPr>
          <p:nvPr>
            <p:ph type="title"/>
          </p:nvPr>
        </p:nvSpPr>
        <p:spPr/>
        <p:txBody>
          <a:bodyPr/>
          <a:lstStyle/>
          <a:p>
            <a:r>
              <a:rPr lang="en-US" dirty="0"/>
              <a:t>Confidence intervals (if time)</a:t>
            </a:r>
          </a:p>
        </p:txBody>
      </p:sp>
      <p:sp>
        <p:nvSpPr>
          <p:cNvPr id="3" name="Content Placeholder 2">
            <a:extLst>
              <a:ext uri="{FF2B5EF4-FFF2-40B4-BE49-F238E27FC236}">
                <a16:creationId xmlns:a16="http://schemas.microsoft.com/office/drawing/2014/main" id="{29BA8280-7135-B3C1-47AA-8DC4FDBE68EA}"/>
              </a:ext>
            </a:extLst>
          </p:cNvPr>
          <p:cNvSpPr>
            <a:spLocks noGrp="1"/>
          </p:cNvSpPr>
          <p:nvPr>
            <p:ph idx="1"/>
          </p:nvPr>
        </p:nvSpPr>
        <p:spPr>
          <a:xfrm>
            <a:off x="188843" y="902873"/>
            <a:ext cx="8746435" cy="5052253"/>
          </a:xfrm>
        </p:spPr>
        <p:txBody>
          <a:bodyPr>
            <a:normAutofit/>
          </a:bodyPr>
          <a:lstStyle/>
          <a:p>
            <a:pPr marL="0" indent="0">
              <a:buNone/>
            </a:pPr>
            <a:r>
              <a:rPr lang="en-US" dirty="0"/>
              <a:t>Our process so far: </a:t>
            </a:r>
          </a:p>
          <a:p>
            <a:pPr marL="0" indent="0">
              <a:buNone/>
            </a:pPr>
            <a:r>
              <a:rPr lang="en-US" dirty="0"/>
              <a:t>	(1) start with hypothesized difference of 0</a:t>
            </a:r>
          </a:p>
          <a:p>
            <a:pPr marL="0" indent="0">
              <a:buNone/>
            </a:pPr>
            <a:r>
              <a:rPr lang="en-US" dirty="0"/>
              <a:t>	(2) ask if data reject it (at p = ____ threshold)</a:t>
            </a:r>
          </a:p>
          <a:p>
            <a:pPr marL="0" indent="0">
              <a:buNone/>
            </a:pPr>
            <a:endParaRPr lang="en-US" dirty="0"/>
          </a:p>
          <a:p>
            <a:pPr marL="0" indent="0">
              <a:buNone/>
            </a:pPr>
            <a:r>
              <a:rPr lang="en-US" i="1" dirty="0"/>
              <a:t>Alternative:</a:t>
            </a:r>
            <a:r>
              <a:rPr lang="en-US" dirty="0"/>
              <a:t> list out all hypothesized differences the data would NOT reject at p = _____ threshold</a:t>
            </a:r>
          </a:p>
          <a:p>
            <a:pPr marL="0" indent="0">
              <a:buNone/>
            </a:pPr>
            <a:endParaRPr lang="en-US" dirty="0"/>
          </a:p>
          <a:p>
            <a:pPr marL="0" indent="0">
              <a:buNone/>
            </a:pPr>
            <a:r>
              <a:rPr lang="en-US" dirty="0">
                <a:hlinkClick r:id="rId3"/>
              </a:rPr>
              <a:t>website to illustrate</a:t>
            </a:r>
            <a:endParaRPr lang="en-US" dirty="0"/>
          </a:p>
          <a:p>
            <a:pPr marL="0" indent="0">
              <a:buNone/>
            </a:pPr>
            <a:endParaRPr lang="en-US" dirty="0"/>
          </a:p>
        </p:txBody>
      </p:sp>
    </p:spTree>
    <p:extLst>
      <p:ext uri="{BB962C8B-B14F-4D97-AF65-F5344CB8AC3E}">
        <p14:creationId xmlns:p14="http://schemas.microsoft.com/office/powerpoint/2010/main" val="305419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BEC59-69D5-3CF5-BDB4-F76E7443EC73}"/>
              </a:ext>
            </a:extLst>
          </p:cNvPr>
          <p:cNvSpPr>
            <a:spLocks noGrp="1"/>
          </p:cNvSpPr>
          <p:nvPr>
            <p:ph type="title"/>
          </p:nvPr>
        </p:nvSpPr>
        <p:spPr/>
        <p:txBody>
          <a:bodyPr/>
          <a:lstStyle/>
          <a:p>
            <a:r>
              <a:rPr lang="en-US" dirty="0"/>
              <a:t>Discussion (if time)</a:t>
            </a:r>
          </a:p>
        </p:txBody>
      </p:sp>
      <p:sp>
        <p:nvSpPr>
          <p:cNvPr id="3" name="Content Placeholder 2">
            <a:extLst>
              <a:ext uri="{FF2B5EF4-FFF2-40B4-BE49-F238E27FC236}">
                <a16:creationId xmlns:a16="http://schemas.microsoft.com/office/drawing/2014/main" id="{DACCECD4-C5B5-BDF6-A294-4ED2D216B587}"/>
              </a:ext>
            </a:extLst>
          </p:cNvPr>
          <p:cNvSpPr>
            <a:spLocks noGrp="1"/>
          </p:cNvSpPr>
          <p:nvPr>
            <p:ph idx="1"/>
          </p:nvPr>
        </p:nvSpPr>
        <p:spPr>
          <a:xfrm>
            <a:off x="4817040" y="1327759"/>
            <a:ext cx="3849710" cy="4806862"/>
          </a:xfrm>
        </p:spPr>
        <p:txBody>
          <a:bodyPr/>
          <a:lstStyle/>
          <a:p>
            <a:pPr marL="0" indent="0">
              <a:buNone/>
            </a:pPr>
            <a:r>
              <a:rPr lang="en-US" i="1" dirty="0"/>
              <a:t>Evaluate this claim: </a:t>
            </a:r>
            <a:r>
              <a:rPr lang="en-US" dirty="0"/>
              <a:t>“this study showed that TMS is not effective as a treatment in this population”</a:t>
            </a:r>
          </a:p>
        </p:txBody>
      </p:sp>
      <p:pic>
        <p:nvPicPr>
          <p:cNvPr id="4" name="Picture 3">
            <a:extLst>
              <a:ext uri="{FF2B5EF4-FFF2-40B4-BE49-F238E27FC236}">
                <a16:creationId xmlns:a16="http://schemas.microsoft.com/office/drawing/2014/main" id="{17AE484F-E4CA-88A2-2031-A87E73324E18}"/>
              </a:ext>
            </a:extLst>
          </p:cNvPr>
          <p:cNvPicPr>
            <a:picLocks noChangeAspect="1"/>
          </p:cNvPicPr>
          <p:nvPr/>
        </p:nvPicPr>
        <p:blipFill>
          <a:blip r:embed="rId2"/>
          <a:stretch>
            <a:fillRect/>
          </a:stretch>
        </p:blipFill>
        <p:spPr>
          <a:xfrm>
            <a:off x="330157" y="1114816"/>
            <a:ext cx="4118237" cy="5176785"/>
          </a:xfrm>
          <a:prstGeom prst="rect">
            <a:avLst/>
          </a:prstGeom>
        </p:spPr>
      </p:pic>
      <p:sp>
        <p:nvSpPr>
          <p:cNvPr id="5" name="TextBox 4">
            <a:extLst>
              <a:ext uri="{FF2B5EF4-FFF2-40B4-BE49-F238E27FC236}">
                <a16:creationId xmlns:a16="http://schemas.microsoft.com/office/drawing/2014/main" id="{F51E1007-11A4-3725-8B77-DA4A7DE179BA}"/>
              </a:ext>
            </a:extLst>
          </p:cNvPr>
          <p:cNvSpPr txBox="1"/>
          <p:nvPr/>
        </p:nvSpPr>
        <p:spPr>
          <a:xfrm>
            <a:off x="188843" y="6352144"/>
            <a:ext cx="3344313" cy="369332"/>
          </a:xfrm>
          <a:prstGeom prst="rect">
            <a:avLst/>
          </a:prstGeom>
          <a:noFill/>
        </p:spPr>
        <p:txBody>
          <a:bodyPr wrap="none" rtlCol="0">
            <a:spAutoFit/>
          </a:bodyPr>
          <a:lstStyle/>
          <a:p>
            <a:r>
              <a:rPr lang="en-US" i="1" dirty="0" err="1"/>
              <a:t>Croarkin</a:t>
            </a:r>
            <a:r>
              <a:rPr lang="en-US" i="1" dirty="0"/>
              <a:t> et al. from the handout</a:t>
            </a:r>
          </a:p>
        </p:txBody>
      </p:sp>
    </p:spTree>
    <p:extLst>
      <p:ext uri="{BB962C8B-B14F-4D97-AF65-F5344CB8AC3E}">
        <p14:creationId xmlns:p14="http://schemas.microsoft.com/office/powerpoint/2010/main" val="10811812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251E7-47B4-CD3D-E207-A9959DA13690}"/>
              </a:ext>
            </a:extLst>
          </p:cNvPr>
          <p:cNvSpPr>
            <a:spLocks noGrp="1"/>
          </p:cNvSpPr>
          <p:nvPr>
            <p:ph type="title"/>
          </p:nvPr>
        </p:nvSpPr>
        <p:spPr>
          <a:xfrm>
            <a:off x="101161" y="31117"/>
            <a:ext cx="8326507" cy="400449"/>
          </a:xfrm>
        </p:spPr>
        <p:txBody>
          <a:bodyPr>
            <a:normAutofit fontScale="90000"/>
          </a:bodyPr>
          <a:lstStyle/>
          <a:p>
            <a:r>
              <a:rPr lang="en-US" sz="2800" dirty="0"/>
              <a:t>Practice (if time)</a:t>
            </a:r>
          </a:p>
        </p:txBody>
      </p:sp>
      <p:sp>
        <p:nvSpPr>
          <p:cNvPr id="3" name="Content Placeholder 2">
            <a:extLst>
              <a:ext uri="{FF2B5EF4-FFF2-40B4-BE49-F238E27FC236}">
                <a16:creationId xmlns:a16="http://schemas.microsoft.com/office/drawing/2014/main" id="{8B9FA71E-CD1A-AF61-572D-D436097C65BF}"/>
              </a:ext>
            </a:extLst>
          </p:cNvPr>
          <p:cNvSpPr>
            <a:spLocks noGrp="1"/>
          </p:cNvSpPr>
          <p:nvPr>
            <p:ph idx="1"/>
          </p:nvPr>
        </p:nvSpPr>
        <p:spPr>
          <a:xfrm>
            <a:off x="101161" y="462683"/>
            <a:ext cx="8746435" cy="5052253"/>
          </a:xfrm>
        </p:spPr>
        <p:txBody>
          <a:bodyPr>
            <a:normAutofit/>
          </a:bodyPr>
          <a:lstStyle/>
          <a:p>
            <a:pPr marL="0" indent="0">
              <a:buNone/>
            </a:pPr>
            <a:r>
              <a:rPr lang="en-US" sz="2200" dirty="0"/>
              <a:t>Evaluate these claims:</a:t>
            </a:r>
          </a:p>
          <a:p>
            <a:pPr marL="571500" indent="-571500">
              <a:buAutoNum type="romanLcPeriod"/>
            </a:pPr>
            <a:r>
              <a:rPr lang="en-US" sz="2200" dirty="0"/>
              <a:t>The drugs improve functioning for adolescents but not for children.</a:t>
            </a:r>
          </a:p>
          <a:p>
            <a:pPr marL="571500" indent="-571500">
              <a:buAutoNum type="romanLcPeriod"/>
            </a:pPr>
            <a:r>
              <a:rPr lang="en-US" sz="2200" dirty="0"/>
              <a:t>These data show that second-generation antidepressants work better than first-generation antidepressants. </a:t>
            </a:r>
          </a:p>
          <a:p>
            <a:pPr marL="0" indent="0">
              <a:buNone/>
            </a:pPr>
            <a:endParaRPr lang="en-US" sz="2000" dirty="0"/>
          </a:p>
        </p:txBody>
      </p:sp>
      <p:pic>
        <p:nvPicPr>
          <p:cNvPr id="4" name="Picture 3">
            <a:extLst>
              <a:ext uri="{FF2B5EF4-FFF2-40B4-BE49-F238E27FC236}">
                <a16:creationId xmlns:a16="http://schemas.microsoft.com/office/drawing/2014/main" id="{12ABD95B-0824-88F0-4F3A-24F62D9ACBB0}"/>
              </a:ext>
            </a:extLst>
          </p:cNvPr>
          <p:cNvPicPr>
            <a:picLocks noChangeAspect="1"/>
          </p:cNvPicPr>
          <p:nvPr/>
        </p:nvPicPr>
        <p:blipFill>
          <a:blip r:embed="rId2"/>
          <a:stretch>
            <a:fillRect/>
          </a:stretch>
        </p:blipFill>
        <p:spPr>
          <a:xfrm>
            <a:off x="395045" y="1943530"/>
            <a:ext cx="8141770" cy="4451787"/>
          </a:xfrm>
          <a:prstGeom prst="rect">
            <a:avLst/>
          </a:prstGeom>
        </p:spPr>
      </p:pic>
      <p:sp>
        <p:nvSpPr>
          <p:cNvPr id="5" name="TextBox 4">
            <a:extLst>
              <a:ext uri="{FF2B5EF4-FFF2-40B4-BE49-F238E27FC236}">
                <a16:creationId xmlns:a16="http://schemas.microsoft.com/office/drawing/2014/main" id="{C6F211AB-8DAA-7FBC-9FFB-F6161D4CBB0D}"/>
              </a:ext>
            </a:extLst>
          </p:cNvPr>
          <p:cNvSpPr txBox="1"/>
          <p:nvPr/>
        </p:nvSpPr>
        <p:spPr>
          <a:xfrm>
            <a:off x="0" y="6488668"/>
            <a:ext cx="3512308" cy="369332"/>
          </a:xfrm>
          <a:prstGeom prst="rect">
            <a:avLst/>
          </a:prstGeom>
          <a:noFill/>
        </p:spPr>
        <p:txBody>
          <a:bodyPr wrap="none" rtlCol="0">
            <a:spAutoFit/>
          </a:bodyPr>
          <a:lstStyle/>
          <a:p>
            <a:r>
              <a:rPr lang="en-US" dirty="0"/>
              <a:t>doi:10.1038/s41398-022-01951-9</a:t>
            </a:r>
          </a:p>
        </p:txBody>
      </p:sp>
    </p:spTree>
    <p:extLst>
      <p:ext uri="{BB962C8B-B14F-4D97-AF65-F5344CB8AC3E}">
        <p14:creationId xmlns:p14="http://schemas.microsoft.com/office/powerpoint/2010/main" val="3105026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42B04-4704-84A9-C4E6-5641626E5A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A0F8B2-188D-4B03-5554-7E6CD217E4AB}"/>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A6D44EFB-EF5D-2A25-C8FD-D1AB4056865B}"/>
              </a:ext>
            </a:extLst>
          </p:cNvPr>
          <p:cNvSpPr>
            <a:spLocks noGrp="1"/>
          </p:cNvSpPr>
          <p:nvPr>
            <p:ph idx="1"/>
          </p:nvPr>
        </p:nvSpPr>
        <p:spPr>
          <a:xfrm>
            <a:off x="94421" y="978416"/>
            <a:ext cx="8955157" cy="5052253"/>
          </a:xfrm>
        </p:spPr>
        <p:txBody>
          <a:bodyPr>
            <a:normAutofit/>
          </a:bodyPr>
          <a:lstStyle/>
          <a:p>
            <a:pPr marL="0" indent="0">
              <a:buNone/>
            </a:pPr>
            <a:r>
              <a:rPr lang="en-US" dirty="0"/>
              <a:t>Is this difference plausibly just due to chance?</a:t>
            </a:r>
          </a:p>
          <a:p>
            <a:pPr marL="0" indent="0">
              <a:buNone/>
            </a:pPr>
            <a:r>
              <a:rPr lang="en-US" dirty="0"/>
              <a:t>	use p-value to assess the probability</a:t>
            </a:r>
          </a:p>
          <a:p>
            <a:pPr marL="0" indent="0">
              <a:buNone/>
            </a:pPr>
            <a:r>
              <a:rPr lang="en-US" dirty="0"/>
              <a:t>	statistical significance</a:t>
            </a:r>
          </a:p>
          <a:p>
            <a:pPr marL="0" indent="0">
              <a:buNone/>
            </a:pPr>
            <a:endParaRPr lang="en-US" dirty="0"/>
          </a:p>
          <a:p>
            <a:pPr marL="0" indent="0">
              <a:buNone/>
            </a:pPr>
            <a:r>
              <a:rPr lang="en-US" dirty="0"/>
              <a:t>Is this difference a big deal?</a:t>
            </a:r>
          </a:p>
          <a:p>
            <a:pPr marL="0" indent="0">
              <a:buNone/>
            </a:pPr>
            <a:r>
              <a:rPr lang="en-US" dirty="0"/>
              <a:t>	use your brain!</a:t>
            </a:r>
          </a:p>
        </p:txBody>
      </p:sp>
      <p:pic>
        <p:nvPicPr>
          <p:cNvPr id="4" name="Picture 3">
            <a:extLst>
              <a:ext uri="{FF2B5EF4-FFF2-40B4-BE49-F238E27FC236}">
                <a16:creationId xmlns:a16="http://schemas.microsoft.com/office/drawing/2014/main" id="{B1CFA60D-9795-D1CA-D989-087B55178341}"/>
              </a:ext>
            </a:extLst>
          </p:cNvPr>
          <p:cNvPicPr>
            <a:picLocks noChangeAspect="1"/>
          </p:cNvPicPr>
          <p:nvPr/>
        </p:nvPicPr>
        <p:blipFill>
          <a:blip r:embed="rId3"/>
          <a:stretch>
            <a:fillRect/>
          </a:stretch>
        </p:blipFill>
        <p:spPr>
          <a:xfrm>
            <a:off x="5649237" y="3631511"/>
            <a:ext cx="3165331" cy="3089965"/>
          </a:xfrm>
          <a:prstGeom prst="rect">
            <a:avLst/>
          </a:prstGeom>
        </p:spPr>
      </p:pic>
    </p:spTree>
    <p:extLst>
      <p:ext uri="{BB962C8B-B14F-4D97-AF65-F5344CB8AC3E}">
        <p14:creationId xmlns:p14="http://schemas.microsoft.com/office/powerpoint/2010/main" val="64860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6D164-ACAE-6CD6-B53F-D0CB5D724A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46A826-38FA-31FF-902C-A5109CB88B46}"/>
              </a:ext>
            </a:extLst>
          </p:cNvPr>
          <p:cNvSpPr>
            <a:spLocks noGrp="1"/>
          </p:cNvSpPr>
          <p:nvPr>
            <p:ph type="title"/>
          </p:nvPr>
        </p:nvSpPr>
        <p:spPr/>
        <p:txBody>
          <a:bodyPr/>
          <a:lstStyle/>
          <a:p>
            <a:r>
              <a:rPr lang="en-US" dirty="0"/>
              <a:t>Summary (continued)</a:t>
            </a:r>
          </a:p>
        </p:txBody>
      </p:sp>
      <p:sp>
        <p:nvSpPr>
          <p:cNvPr id="3" name="Content Placeholder 2">
            <a:extLst>
              <a:ext uri="{FF2B5EF4-FFF2-40B4-BE49-F238E27FC236}">
                <a16:creationId xmlns:a16="http://schemas.microsoft.com/office/drawing/2014/main" id="{C6EE6A6D-AE37-4E74-1AF2-5695BE9E92A3}"/>
              </a:ext>
            </a:extLst>
          </p:cNvPr>
          <p:cNvSpPr>
            <a:spLocks noGrp="1"/>
          </p:cNvSpPr>
          <p:nvPr>
            <p:ph idx="1"/>
          </p:nvPr>
        </p:nvSpPr>
        <p:spPr>
          <a:xfrm>
            <a:off x="94421" y="978416"/>
            <a:ext cx="8955157" cy="5052253"/>
          </a:xfrm>
        </p:spPr>
        <p:txBody>
          <a:bodyPr>
            <a:normAutofit fontScale="92500" lnSpcReduction="20000"/>
          </a:bodyPr>
          <a:lstStyle/>
          <a:p>
            <a:pPr marL="514350" indent="-514350">
              <a:buAutoNum type="arabicPeriod"/>
            </a:pPr>
            <a:r>
              <a:rPr lang="en-US" dirty="0"/>
              <a:t>Use pp (percentage point) vs % notation to make it clear when you’re discussing relative vs absolute changes</a:t>
            </a:r>
            <a:endParaRPr lang="en-US" b="1" dirty="0"/>
          </a:p>
          <a:p>
            <a:pPr marL="514350" indent="-514350">
              <a:buAutoNum type="arabicPeriod"/>
            </a:pPr>
            <a:r>
              <a:rPr lang="en-US" dirty="0"/>
              <a:t>NNT = 1/(pp. difference), NNH is the same thing</a:t>
            </a:r>
          </a:p>
          <a:p>
            <a:pPr marL="514350" indent="-514350">
              <a:buAutoNum type="arabicPeriod"/>
            </a:pPr>
            <a:r>
              <a:rPr lang="en-US" dirty="0"/>
              <a:t>standard deviation = a measure a “spread”</a:t>
            </a:r>
          </a:p>
          <a:p>
            <a:pPr marL="514350" indent="-514350">
              <a:buAutoNum type="arabicPeriod"/>
            </a:pPr>
            <a:r>
              <a:rPr lang="en-US" dirty="0"/>
              <a:t>Sampling distribution. Play with the tool to understand it.</a:t>
            </a:r>
          </a:p>
          <a:p>
            <a:pPr marL="514350" indent="-514350">
              <a:buAutoNum type="arabicPeriod"/>
            </a:pPr>
            <a:r>
              <a:rPr lang="en-US" dirty="0"/>
              <a:t>p-value = probability of getting this extreme (or more) of a difference assuming the null is true</a:t>
            </a:r>
          </a:p>
          <a:p>
            <a:pPr marL="514350" indent="-514350">
              <a:buAutoNum type="arabicPeriod"/>
            </a:pPr>
            <a:r>
              <a:rPr lang="en-US" dirty="0"/>
              <a:t>statistical significance is about whether the data are plausible assuming the null is true. clinical significance is about whether observed differences matter.</a:t>
            </a:r>
          </a:p>
          <a:p>
            <a:pPr marL="514350" indent="-514350">
              <a:buAutoNum type="arabicPeriod"/>
            </a:pPr>
            <a:r>
              <a:rPr lang="en-US" dirty="0"/>
              <a:t>confidence intervals list all the “null” hypotheses that would NOT be rejected by the observed data.</a:t>
            </a:r>
          </a:p>
          <a:p>
            <a:pPr marL="514350" indent="-514350">
              <a:buAutoNum type="arabicPeriod"/>
            </a:pPr>
            <a:r>
              <a:rPr lang="en-US" b="1" dirty="0"/>
              <a:t>“absence of evidence isn’t evidence of absence”</a:t>
            </a:r>
          </a:p>
        </p:txBody>
      </p:sp>
    </p:spTree>
    <p:extLst>
      <p:ext uri="{BB962C8B-B14F-4D97-AF65-F5344CB8AC3E}">
        <p14:creationId xmlns:p14="http://schemas.microsoft.com/office/powerpoint/2010/main" val="1349677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6E3F9-1D91-830C-0782-7FB452C99035}"/>
              </a:ext>
            </a:extLst>
          </p:cNvPr>
          <p:cNvSpPr>
            <a:spLocks noGrp="1"/>
          </p:cNvSpPr>
          <p:nvPr>
            <p:ph type="title"/>
          </p:nvPr>
        </p:nvSpPr>
        <p:spPr/>
        <p:txBody>
          <a:bodyPr/>
          <a:lstStyle/>
          <a:p>
            <a:r>
              <a:rPr lang="en-US" dirty="0"/>
              <a:t>Multiple comparisons (if time)</a:t>
            </a:r>
          </a:p>
        </p:txBody>
      </p:sp>
      <p:sp>
        <p:nvSpPr>
          <p:cNvPr id="3" name="Content Placeholder 2">
            <a:extLst>
              <a:ext uri="{FF2B5EF4-FFF2-40B4-BE49-F238E27FC236}">
                <a16:creationId xmlns:a16="http://schemas.microsoft.com/office/drawing/2014/main" id="{65A31E27-7765-4AF8-7139-897351C1BBB8}"/>
              </a:ext>
            </a:extLst>
          </p:cNvPr>
          <p:cNvSpPr>
            <a:spLocks noGrp="1"/>
          </p:cNvSpPr>
          <p:nvPr>
            <p:ph idx="1"/>
          </p:nvPr>
        </p:nvSpPr>
        <p:spPr/>
        <p:txBody>
          <a:bodyPr/>
          <a:lstStyle/>
          <a:p>
            <a:r>
              <a:rPr lang="en-US" dirty="0"/>
              <a:t>find an authentic example via </a:t>
            </a:r>
            <a:r>
              <a:rPr lang="en-US" dirty="0" err="1"/>
              <a:t>claude</a:t>
            </a:r>
            <a:endParaRPr lang="en-US" dirty="0"/>
          </a:p>
          <a:p>
            <a:r>
              <a:rPr lang="en-US" dirty="0"/>
              <a:t>ask students what is wrong here?</a:t>
            </a:r>
          </a:p>
          <a:p>
            <a:r>
              <a:rPr lang="en-US" b="1" dirty="0"/>
              <a:t>pre-specification</a:t>
            </a:r>
            <a:r>
              <a:rPr lang="en-US" dirty="0"/>
              <a:t> should be done if doing lots of comparisons</a:t>
            </a:r>
          </a:p>
          <a:p>
            <a:pPr marL="0" indent="0">
              <a:buNone/>
            </a:pPr>
            <a:endParaRPr lang="en-US" dirty="0"/>
          </a:p>
        </p:txBody>
      </p:sp>
    </p:spTree>
    <p:extLst>
      <p:ext uri="{BB962C8B-B14F-4D97-AF65-F5344CB8AC3E}">
        <p14:creationId xmlns:p14="http://schemas.microsoft.com/office/powerpoint/2010/main" val="88386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DD3DC-AC07-E3DC-0893-934F047D9254}"/>
              </a:ext>
            </a:extLst>
          </p:cNvPr>
          <p:cNvSpPr>
            <a:spLocks noGrp="1"/>
          </p:cNvSpPr>
          <p:nvPr>
            <p:ph type="title"/>
          </p:nvPr>
        </p:nvSpPr>
        <p:spPr/>
        <p:txBody>
          <a:bodyPr/>
          <a:lstStyle/>
          <a:p>
            <a:r>
              <a:rPr lang="en-US" dirty="0"/>
              <a:t>Errors in hypothesis testing</a:t>
            </a:r>
          </a:p>
        </p:txBody>
      </p:sp>
      <p:pic>
        <p:nvPicPr>
          <p:cNvPr id="4" name="Picture 3" descr="Type I &amp; Type II Errors | Differences, Examples, Visualizations">
            <a:extLst>
              <a:ext uri="{FF2B5EF4-FFF2-40B4-BE49-F238E27FC236}">
                <a16:creationId xmlns:a16="http://schemas.microsoft.com/office/drawing/2014/main" id="{3F72F016-2577-D6A9-EF3A-53DB76A2AAD2}"/>
              </a:ext>
            </a:extLst>
          </p:cNvPr>
          <p:cNvPicPr>
            <a:picLocks noChangeAspect="1"/>
          </p:cNvPicPr>
          <p:nvPr/>
        </p:nvPicPr>
        <p:blipFill>
          <a:blip r:embed="rId2"/>
          <a:stretch>
            <a:fillRect/>
          </a:stretch>
        </p:blipFill>
        <p:spPr>
          <a:xfrm>
            <a:off x="1465699" y="2141122"/>
            <a:ext cx="6883964" cy="4111444"/>
          </a:xfrm>
          <a:prstGeom prst="rect">
            <a:avLst/>
          </a:prstGeom>
        </p:spPr>
      </p:pic>
      <p:sp>
        <p:nvSpPr>
          <p:cNvPr id="5" name="TextBox 4">
            <a:extLst>
              <a:ext uri="{FF2B5EF4-FFF2-40B4-BE49-F238E27FC236}">
                <a16:creationId xmlns:a16="http://schemas.microsoft.com/office/drawing/2014/main" id="{FEFCF380-4797-8533-7A93-7E13E56A35E0}"/>
              </a:ext>
            </a:extLst>
          </p:cNvPr>
          <p:cNvSpPr txBox="1"/>
          <p:nvPr/>
        </p:nvSpPr>
        <p:spPr>
          <a:xfrm>
            <a:off x="188843" y="954157"/>
            <a:ext cx="6022226" cy="400110"/>
          </a:xfrm>
          <a:prstGeom prst="rect">
            <a:avLst/>
          </a:prstGeom>
          <a:noFill/>
        </p:spPr>
        <p:txBody>
          <a:bodyPr wrap="none" rtlCol="0">
            <a:spAutoFit/>
          </a:bodyPr>
          <a:lstStyle/>
          <a:p>
            <a:r>
              <a:rPr lang="en-US" sz="2000" b="1" dirty="0"/>
              <a:t>These are analogous to errors in diagnostic testing</a:t>
            </a:r>
          </a:p>
        </p:txBody>
      </p:sp>
      <p:cxnSp>
        <p:nvCxnSpPr>
          <p:cNvPr id="7" name="Straight Arrow Connector 6">
            <a:extLst>
              <a:ext uri="{FF2B5EF4-FFF2-40B4-BE49-F238E27FC236}">
                <a16:creationId xmlns:a16="http://schemas.microsoft.com/office/drawing/2014/main" id="{929155AC-43D8-E544-0EFC-B3632FDD597F}"/>
              </a:ext>
            </a:extLst>
          </p:cNvPr>
          <p:cNvCxnSpPr>
            <a:cxnSpLocks/>
          </p:cNvCxnSpPr>
          <p:nvPr/>
        </p:nvCxnSpPr>
        <p:spPr>
          <a:xfrm>
            <a:off x="3275635" y="2685327"/>
            <a:ext cx="972274" cy="12616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DEB85D9B-F5C1-69F7-89CD-1B4489C092AD}"/>
              </a:ext>
            </a:extLst>
          </p:cNvPr>
          <p:cNvSpPr txBox="1"/>
          <p:nvPr/>
        </p:nvSpPr>
        <p:spPr>
          <a:xfrm>
            <a:off x="1906777" y="2327375"/>
            <a:ext cx="1854995" cy="369332"/>
          </a:xfrm>
          <a:prstGeom prst="rect">
            <a:avLst/>
          </a:prstGeom>
          <a:noFill/>
        </p:spPr>
        <p:txBody>
          <a:bodyPr wrap="none" rtlCol="0">
            <a:spAutoFit/>
          </a:bodyPr>
          <a:lstStyle/>
          <a:p>
            <a:r>
              <a:rPr lang="en-US" b="1" dirty="0"/>
              <a:t>FALSE POSITIVE</a:t>
            </a:r>
          </a:p>
        </p:txBody>
      </p:sp>
      <p:cxnSp>
        <p:nvCxnSpPr>
          <p:cNvPr id="14" name="Straight Arrow Connector 13">
            <a:extLst>
              <a:ext uri="{FF2B5EF4-FFF2-40B4-BE49-F238E27FC236}">
                <a16:creationId xmlns:a16="http://schemas.microsoft.com/office/drawing/2014/main" id="{22796174-4C97-0A55-AE42-117141270B98}"/>
              </a:ext>
            </a:extLst>
          </p:cNvPr>
          <p:cNvCxnSpPr>
            <a:cxnSpLocks/>
          </p:cNvCxnSpPr>
          <p:nvPr/>
        </p:nvCxnSpPr>
        <p:spPr>
          <a:xfrm flipV="1">
            <a:off x="6157732" y="5638343"/>
            <a:ext cx="1015049" cy="6483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F565B941-162E-3474-4A71-50CE7A8FACD6}"/>
              </a:ext>
            </a:extLst>
          </p:cNvPr>
          <p:cNvSpPr txBox="1"/>
          <p:nvPr/>
        </p:nvSpPr>
        <p:spPr>
          <a:xfrm>
            <a:off x="4352096" y="6320314"/>
            <a:ext cx="1931106" cy="369332"/>
          </a:xfrm>
          <a:prstGeom prst="rect">
            <a:avLst/>
          </a:prstGeom>
          <a:noFill/>
        </p:spPr>
        <p:txBody>
          <a:bodyPr wrap="none" rtlCol="0">
            <a:spAutoFit/>
          </a:bodyPr>
          <a:lstStyle/>
          <a:p>
            <a:r>
              <a:rPr lang="en-US" b="1" dirty="0"/>
              <a:t>FALSE NEGATIVE</a:t>
            </a:r>
          </a:p>
        </p:txBody>
      </p:sp>
    </p:spTree>
    <p:extLst>
      <p:ext uri="{BB962C8B-B14F-4D97-AF65-F5344CB8AC3E}">
        <p14:creationId xmlns:p14="http://schemas.microsoft.com/office/powerpoint/2010/main" val="3881866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BAD77-1DE5-D9D2-12E4-42DDAA16821F}"/>
              </a:ext>
            </a:extLst>
          </p:cNvPr>
          <p:cNvSpPr>
            <a:spLocks noGrp="1"/>
          </p:cNvSpPr>
          <p:nvPr>
            <p:ph type="title"/>
          </p:nvPr>
        </p:nvSpPr>
        <p:spPr/>
        <p:txBody>
          <a:bodyPr/>
          <a:lstStyle/>
          <a:p>
            <a:r>
              <a:rPr lang="en-US" dirty="0"/>
              <a:t>Power</a:t>
            </a:r>
          </a:p>
        </p:txBody>
      </p:sp>
      <p:sp>
        <p:nvSpPr>
          <p:cNvPr id="3" name="Content Placeholder 2">
            <a:extLst>
              <a:ext uri="{FF2B5EF4-FFF2-40B4-BE49-F238E27FC236}">
                <a16:creationId xmlns:a16="http://schemas.microsoft.com/office/drawing/2014/main" id="{A9646167-DD3D-3FF0-EC7D-0AB983E15F0B}"/>
              </a:ext>
            </a:extLst>
          </p:cNvPr>
          <p:cNvSpPr>
            <a:spLocks noGrp="1"/>
          </p:cNvSpPr>
          <p:nvPr>
            <p:ph idx="1"/>
          </p:nvPr>
        </p:nvSpPr>
        <p:spPr>
          <a:xfrm>
            <a:off x="188843" y="902873"/>
            <a:ext cx="8746435" cy="5052253"/>
          </a:xfrm>
        </p:spPr>
        <p:txBody>
          <a:bodyPr/>
          <a:lstStyle/>
          <a:p>
            <a:pPr marL="0" indent="0">
              <a:buNone/>
            </a:pPr>
            <a:r>
              <a:rPr lang="en-US" dirty="0"/>
              <a:t>Power = prob. of NOT having a false negative for a given T-C difference and sample size</a:t>
            </a:r>
          </a:p>
          <a:p>
            <a:pPr marL="0" indent="0">
              <a:buNone/>
            </a:pPr>
            <a:endParaRPr lang="en-US" dirty="0"/>
          </a:p>
          <a:p>
            <a:pPr marL="0" indent="0">
              <a:buNone/>
            </a:pPr>
            <a:r>
              <a:rPr lang="en-US" dirty="0"/>
              <a:t>What is a potential problem if this study was </a:t>
            </a:r>
            <a:r>
              <a:rPr lang="en-US" i="1" dirty="0"/>
              <a:t>under</a:t>
            </a:r>
            <a:r>
              <a:rPr lang="en-US" dirty="0"/>
              <a:t>powered?</a:t>
            </a:r>
          </a:p>
          <a:p>
            <a:pPr marL="0" indent="0">
              <a:buNone/>
            </a:pPr>
            <a:r>
              <a:rPr lang="en-US" dirty="0"/>
              <a:t>A new treatment for anxiety shows no statistically significant impact in a new RCT. You conclude it won’t help your patients.</a:t>
            </a:r>
          </a:p>
        </p:txBody>
      </p:sp>
    </p:spTree>
    <p:extLst>
      <p:ext uri="{BB962C8B-B14F-4D97-AF65-F5344CB8AC3E}">
        <p14:creationId xmlns:p14="http://schemas.microsoft.com/office/powerpoint/2010/main" val="1126659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CCFD-A6A5-CD55-895E-01EE582EF2C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F6B32A7-7F4B-702D-38E0-0C15A0DA1F6D}"/>
              </a:ext>
            </a:extLst>
          </p:cNvPr>
          <p:cNvSpPr>
            <a:spLocks noGrp="1"/>
          </p:cNvSpPr>
          <p:nvPr>
            <p:ph idx="1"/>
          </p:nvPr>
        </p:nvSpPr>
        <p:spPr/>
        <p:txBody>
          <a:bodyPr/>
          <a:lstStyle/>
          <a:p>
            <a:pPr marL="0" indent="0">
              <a:buNone/>
            </a:pPr>
            <a:r>
              <a:rPr lang="en-US" dirty="0"/>
              <a:t>“absence of evidence isn’t evidence of absence”</a:t>
            </a:r>
          </a:p>
          <a:p>
            <a:pPr marL="0" indent="0">
              <a:buNone/>
            </a:pPr>
            <a:endParaRPr lang="en-US" dirty="0"/>
          </a:p>
          <a:p>
            <a:pPr marL="0" indent="0">
              <a:buNone/>
            </a:pPr>
            <a:r>
              <a:rPr lang="en-US" dirty="0"/>
              <a:t>Explain it to a friend.</a:t>
            </a:r>
          </a:p>
          <a:p>
            <a:pPr marL="0" indent="0">
              <a:buNone/>
            </a:pPr>
            <a:r>
              <a:rPr lang="en-US" dirty="0"/>
              <a:t>Your cat.</a:t>
            </a:r>
          </a:p>
          <a:p>
            <a:pPr marL="0" indent="0">
              <a:buNone/>
            </a:pPr>
            <a:r>
              <a:rPr lang="en-US" dirty="0"/>
              <a:t>Your mom.</a:t>
            </a:r>
          </a:p>
        </p:txBody>
      </p:sp>
    </p:spTree>
    <p:extLst>
      <p:ext uri="{BB962C8B-B14F-4D97-AF65-F5344CB8AC3E}">
        <p14:creationId xmlns:p14="http://schemas.microsoft.com/office/powerpoint/2010/main" val="24794250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5F687-B53D-C899-0A46-C226426B32F1}"/>
              </a:ext>
            </a:extLst>
          </p:cNvPr>
          <p:cNvSpPr>
            <a:spLocks noGrp="1"/>
          </p:cNvSpPr>
          <p:nvPr>
            <p:ph type="title"/>
          </p:nvPr>
        </p:nvSpPr>
        <p:spPr/>
        <p:txBody>
          <a:bodyPr/>
          <a:lstStyle/>
          <a:p>
            <a:r>
              <a:rPr lang="en-US" dirty="0"/>
              <a:t>Power (continued)</a:t>
            </a:r>
          </a:p>
        </p:txBody>
      </p:sp>
      <p:sp>
        <p:nvSpPr>
          <p:cNvPr id="3" name="Content Placeholder 2">
            <a:extLst>
              <a:ext uri="{FF2B5EF4-FFF2-40B4-BE49-F238E27FC236}">
                <a16:creationId xmlns:a16="http://schemas.microsoft.com/office/drawing/2014/main" id="{74BC84FE-67DB-8CAF-61D8-D80DBD4A5FD5}"/>
              </a:ext>
            </a:extLst>
          </p:cNvPr>
          <p:cNvSpPr>
            <a:spLocks noGrp="1"/>
          </p:cNvSpPr>
          <p:nvPr>
            <p:ph idx="1"/>
          </p:nvPr>
        </p:nvSpPr>
        <p:spPr/>
        <p:txBody>
          <a:bodyPr/>
          <a:lstStyle/>
          <a:p>
            <a:pPr marL="0" indent="0">
              <a:buNone/>
            </a:pPr>
            <a:r>
              <a:rPr lang="en-US" dirty="0"/>
              <a:t>Weird other consequence of underpowered studies is that when they do show statistical significance the effect is massively inflated. [any real world examples]</a:t>
            </a:r>
          </a:p>
        </p:txBody>
      </p:sp>
    </p:spTree>
    <p:extLst>
      <p:ext uri="{BB962C8B-B14F-4D97-AF65-F5344CB8AC3E}">
        <p14:creationId xmlns:p14="http://schemas.microsoft.com/office/powerpoint/2010/main" val="624521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784F-0227-E986-060E-8FA2639C8768}"/>
              </a:ext>
            </a:extLst>
          </p:cNvPr>
          <p:cNvSpPr>
            <a:spLocks noGrp="1"/>
          </p:cNvSpPr>
          <p:nvPr>
            <p:ph type="title"/>
          </p:nvPr>
        </p:nvSpPr>
        <p:spPr/>
        <p:txBody>
          <a:bodyPr/>
          <a:lstStyle/>
          <a:p>
            <a:r>
              <a:rPr lang="en-US" dirty="0"/>
              <a:t>Power practice (if time)</a:t>
            </a:r>
          </a:p>
        </p:txBody>
      </p:sp>
      <p:sp>
        <p:nvSpPr>
          <p:cNvPr id="3" name="Content Placeholder 2">
            <a:extLst>
              <a:ext uri="{FF2B5EF4-FFF2-40B4-BE49-F238E27FC236}">
                <a16:creationId xmlns:a16="http://schemas.microsoft.com/office/drawing/2014/main" id="{3901999B-08B2-D5CE-88A1-48816640D674}"/>
              </a:ext>
            </a:extLst>
          </p:cNvPr>
          <p:cNvSpPr>
            <a:spLocks noGrp="1"/>
          </p:cNvSpPr>
          <p:nvPr>
            <p:ph idx="1"/>
          </p:nvPr>
        </p:nvSpPr>
        <p:spPr/>
        <p:txBody>
          <a:bodyPr/>
          <a:lstStyle/>
          <a:p>
            <a:pPr marL="0" indent="0">
              <a:buNone/>
            </a:pPr>
            <a:r>
              <a:rPr lang="en-US" dirty="0"/>
              <a:t>Can punt to next time</a:t>
            </a:r>
          </a:p>
          <a:p>
            <a:pPr marL="0" indent="0">
              <a:buNone/>
            </a:pPr>
            <a:endParaRPr lang="en-US" dirty="0"/>
          </a:p>
          <a:p>
            <a:r>
              <a:rPr lang="en-US" dirty="0"/>
              <a:t>suicide application – pediatric trial size needed to determine X therapy reduces suicide</a:t>
            </a:r>
          </a:p>
          <a:p>
            <a:r>
              <a:rPr lang="en-US" dirty="0"/>
              <a:t>	contrast with suicidal behavior</a:t>
            </a:r>
          </a:p>
          <a:p>
            <a:pPr marL="0" indent="0">
              <a:buNone/>
            </a:pPr>
            <a:endParaRPr lang="en-US" dirty="0"/>
          </a:p>
        </p:txBody>
      </p:sp>
    </p:spTree>
    <p:extLst>
      <p:ext uri="{BB962C8B-B14F-4D97-AF65-F5344CB8AC3E}">
        <p14:creationId xmlns:p14="http://schemas.microsoft.com/office/powerpoint/2010/main" val="3376216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7D5BC-BAA2-38A0-F140-6747483ED248}"/>
              </a:ext>
            </a:extLst>
          </p:cNvPr>
          <p:cNvSpPr>
            <a:spLocks noGrp="1"/>
          </p:cNvSpPr>
          <p:nvPr>
            <p:ph type="title"/>
          </p:nvPr>
        </p:nvSpPr>
        <p:spPr/>
        <p:txBody>
          <a:bodyPr/>
          <a:lstStyle/>
          <a:p>
            <a:r>
              <a:rPr lang="en-US" dirty="0"/>
              <a:t>Effect size</a:t>
            </a:r>
          </a:p>
        </p:txBody>
      </p:sp>
      <p:sp>
        <p:nvSpPr>
          <p:cNvPr id="3" name="Content Placeholder 2">
            <a:extLst>
              <a:ext uri="{FF2B5EF4-FFF2-40B4-BE49-F238E27FC236}">
                <a16:creationId xmlns:a16="http://schemas.microsoft.com/office/drawing/2014/main" id="{166D833C-F66A-7B7A-F3D5-09B79BB56B8D}"/>
              </a:ext>
            </a:extLst>
          </p:cNvPr>
          <p:cNvSpPr>
            <a:spLocks noGrp="1"/>
          </p:cNvSpPr>
          <p:nvPr>
            <p:ph idx="1"/>
          </p:nvPr>
        </p:nvSpPr>
        <p:spPr/>
        <p:txBody>
          <a:bodyPr>
            <a:normAutofit/>
          </a:bodyPr>
          <a:lstStyle/>
          <a:p>
            <a:pPr marL="0" indent="0">
              <a:buNone/>
            </a:pPr>
            <a:r>
              <a:rPr lang="en-US" dirty="0"/>
              <a:t>Effect size = (mean difference) / standard deviation</a:t>
            </a:r>
          </a:p>
          <a:p>
            <a:pPr marL="0" indent="0">
              <a:buNone/>
            </a:pPr>
            <a:r>
              <a:rPr lang="en-US" dirty="0"/>
              <a:t>Often denoted d or g</a:t>
            </a:r>
          </a:p>
          <a:p>
            <a:pPr marL="0" indent="0">
              <a:buNone/>
            </a:pPr>
            <a:r>
              <a:rPr lang="en-US" dirty="0"/>
              <a:t>[clarify these difference]</a:t>
            </a:r>
          </a:p>
          <a:p>
            <a:pPr marL="0" indent="0">
              <a:buNone/>
            </a:pPr>
            <a:endParaRPr lang="en-US" dirty="0"/>
          </a:p>
          <a:p>
            <a:pPr marL="0" indent="0">
              <a:buNone/>
            </a:pPr>
            <a:r>
              <a:rPr lang="en-US" dirty="0"/>
              <a:t>For simple models it’s easy to calculate the sample you need to get 80% power based on effect size:</a:t>
            </a:r>
          </a:p>
          <a:p>
            <a:pPr marL="0" indent="0">
              <a:buNone/>
            </a:pPr>
            <a:endParaRPr lang="en-US" dirty="0"/>
          </a:p>
          <a:p>
            <a:pPr marL="0" indent="0">
              <a:buNone/>
            </a:pPr>
            <a:r>
              <a:rPr lang="en-US" dirty="0"/>
              <a:t>Rule of thumb:16/d^2 per group</a:t>
            </a:r>
          </a:p>
          <a:p>
            <a:pPr marL="0" indent="0">
              <a:buNone/>
            </a:pPr>
            <a:r>
              <a:rPr lang="en-US" dirty="0"/>
              <a:t>Application to </a:t>
            </a:r>
            <a:r>
              <a:rPr lang="en-US" dirty="0" err="1"/>
              <a:t>InterSept</a:t>
            </a:r>
            <a:r>
              <a:rPr lang="en-US" dirty="0"/>
              <a:t> -&gt; ~170</a:t>
            </a:r>
          </a:p>
        </p:txBody>
      </p:sp>
    </p:spTree>
    <p:extLst>
      <p:ext uri="{BB962C8B-B14F-4D97-AF65-F5344CB8AC3E}">
        <p14:creationId xmlns:p14="http://schemas.microsoft.com/office/powerpoint/2010/main" val="1182249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05D31-76E3-CBF1-4201-7CBF440E3CE7}"/>
              </a:ext>
            </a:extLst>
          </p:cNvPr>
          <p:cNvSpPr>
            <a:spLocks noGrp="1"/>
          </p:cNvSpPr>
          <p:nvPr>
            <p:ph type="title"/>
          </p:nvPr>
        </p:nvSpPr>
        <p:spPr/>
        <p:txBody>
          <a:bodyPr/>
          <a:lstStyle/>
          <a:p>
            <a:r>
              <a:rPr lang="en-US" dirty="0"/>
              <a:t>It’s a trap!</a:t>
            </a:r>
          </a:p>
        </p:txBody>
      </p:sp>
      <p:sp>
        <p:nvSpPr>
          <p:cNvPr id="3" name="Content Placeholder 2">
            <a:extLst>
              <a:ext uri="{FF2B5EF4-FFF2-40B4-BE49-F238E27FC236}">
                <a16:creationId xmlns:a16="http://schemas.microsoft.com/office/drawing/2014/main" id="{7E2E486D-EC80-CA0E-1921-08DB2422CAEC}"/>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Some people use effect sizes as a measure of clinical significance.</a:t>
            </a:r>
          </a:p>
          <a:p>
            <a:pPr marL="0" indent="0">
              <a:buNone/>
            </a:pPr>
            <a:r>
              <a:rPr lang="en-US" dirty="0"/>
              <a:t>[examples]</a:t>
            </a:r>
          </a:p>
          <a:p>
            <a:pPr marL="0" indent="0">
              <a:buNone/>
            </a:pPr>
            <a:endParaRPr lang="en-US" dirty="0"/>
          </a:p>
          <a:p>
            <a:pPr marL="0" indent="0">
              <a:buNone/>
            </a:pPr>
            <a:r>
              <a:rPr lang="en-US" dirty="0"/>
              <a:t>Those people are retarded.</a:t>
            </a:r>
          </a:p>
        </p:txBody>
      </p:sp>
      <p:pic>
        <p:nvPicPr>
          <p:cNvPr id="4" name="Picture 3">
            <a:extLst>
              <a:ext uri="{FF2B5EF4-FFF2-40B4-BE49-F238E27FC236}">
                <a16:creationId xmlns:a16="http://schemas.microsoft.com/office/drawing/2014/main" id="{82E16A3C-86D3-B268-C314-3FD7C1AD4482}"/>
              </a:ext>
            </a:extLst>
          </p:cNvPr>
          <p:cNvPicPr>
            <a:picLocks noChangeAspect="1"/>
          </p:cNvPicPr>
          <p:nvPr/>
        </p:nvPicPr>
        <p:blipFill>
          <a:blip r:embed="rId2"/>
          <a:stretch>
            <a:fillRect/>
          </a:stretch>
        </p:blipFill>
        <p:spPr>
          <a:xfrm>
            <a:off x="4572000" y="162567"/>
            <a:ext cx="4102100" cy="2578100"/>
          </a:xfrm>
          <a:prstGeom prst="rect">
            <a:avLst/>
          </a:prstGeom>
        </p:spPr>
      </p:pic>
    </p:spTree>
    <p:extLst>
      <p:ext uri="{BB962C8B-B14F-4D97-AF65-F5344CB8AC3E}">
        <p14:creationId xmlns:p14="http://schemas.microsoft.com/office/powerpoint/2010/main" val="33376007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6296</TotalTime>
  <Words>1575</Words>
  <Application>Microsoft Macintosh PowerPoint</Application>
  <PresentationFormat>On-screen Show (4:3)</PresentationFormat>
  <Paragraphs>240</Paragraphs>
  <Slides>37</Slides>
  <Notes>4</Notes>
  <HiddenSlides>8</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Aptos</vt:lpstr>
      <vt:lpstr>Aptos Display</vt:lpstr>
      <vt:lpstr>Arial</vt:lpstr>
      <vt:lpstr>Cambria Math</vt:lpstr>
      <vt:lpstr>Office Theme</vt:lpstr>
      <vt:lpstr>Table 1 revisited</vt:lpstr>
      <vt:lpstr>Statistics 101</vt:lpstr>
      <vt:lpstr>PowerPoint Presentation</vt:lpstr>
      <vt:lpstr>Percentages</vt:lpstr>
      <vt:lpstr>NNT = number needed to treat</vt:lpstr>
      <vt:lpstr>Outline</vt:lpstr>
      <vt:lpstr>Review: Controls</vt:lpstr>
      <vt:lpstr>simple prototype study</vt:lpstr>
      <vt:lpstr>standard deviation (SD)</vt:lpstr>
      <vt:lpstr>Detour: histogram ⇒</vt:lpstr>
      <vt:lpstr>Detour: histogram ⇒  probability density</vt:lpstr>
      <vt:lpstr>Detour: histogram ⇒   probability density</vt:lpstr>
      <vt:lpstr>Hypothesis testing</vt:lpstr>
      <vt:lpstr>Sampling distribution</vt:lpstr>
      <vt:lpstr>PowerPoint Presentation</vt:lpstr>
      <vt:lpstr>Application: the suicide study</vt:lpstr>
      <vt:lpstr>practice #1</vt:lpstr>
      <vt:lpstr>practice #2</vt:lpstr>
      <vt:lpstr>practice #3</vt:lpstr>
      <vt:lpstr>PowerPoint Presentation</vt:lpstr>
      <vt:lpstr>Two-sided P-value</vt:lpstr>
      <vt:lpstr>Statistical significance</vt:lpstr>
      <vt:lpstr>p-value practice</vt:lpstr>
      <vt:lpstr>Clinical Significance</vt:lpstr>
      <vt:lpstr>Confidence intervals (if time)</vt:lpstr>
      <vt:lpstr>Discussion (if time)</vt:lpstr>
      <vt:lpstr>Practice (if time)</vt:lpstr>
      <vt:lpstr>Summary</vt:lpstr>
      <vt:lpstr>Summary (continued)</vt:lpstr>
      <vt:lpstr>Multiple comparisons (if time)</vt:lpstr>
      <vt:lpstr>Errors in hypothesis testing</vt:lpstr>
      <vt:lpstr>Power</vt:lpstr>
      <vt:lpstr>PowerPoint Presentation</vt:lpstr>
      <vt:lpstr>Power (continued)</vt:lpstr>
      <vt:lpstr>Power practice (if time)</vt:lpstr>
      <vt:lpstr>Effect size</vt:lpstr>
      <vt:lpstr>It’s a trap!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White</dc:creator>
  <cp:lastModifiedBy>Steven White</cp:lastModifiedBy>
  <cp:revision>2</cp:revision>
  <dcterms:created xsi:type="dcterms:W3CDTF">2025-04-06T21:48:22Z</dcterms:created>
  <dcterms:modified xsi:type="dcterms:W3CDTF">2026-08-11T20:35:40Z</dcterms:modified>
</cp:coreProperties>
</file>